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72" r:id="rId2"/>
    <p:sldId id="337" r:id="rId3"/>
    <p:sldId id="321" r:id="rId4"/>
    <p:sldId id="338" r:id="rId5"/>
    <p:sldId id="339" r:id="rId6"/>
    <p:sldId id="340" r:id="rId7"/>
    <p:sldId id="341" r:id="rId8"/>
    <p:sldId id="350" r:id="rId9"/>
    <p:sldId id="379" r:id="rId10"/>
    <p:sldId id="380" r:id="rId11"/>
    <p:sldId id="381" r:id="rId12"/>
    <p:sldId id="326" r:id="rId13"/>
    <p:sldId id="286" r:id="rId14"/>
    <p:sldId id="343" r:id="rId15"/>
    <p:sldId id="287" r:id="rId16"/>
    <p:sldId id="345" r:id="rId17"/>
    <p:sldId id="346" r:id="rId18"/>
    <p:sldId id="347" r:id="rId19"/>
    <p:sldId id="348" r:id="rId20"/>
    <p:sldId id="351" r:id="rId21"/>
    <p:sldId id="352" r:id="rId22"/>
    <p:sldId id="375" r:id="rId23"/>
    <p:sldId id="374" r:id="rId24"/>
    <p:sldId id="349" r:id="rId25"/>
    <p:sldId id="377" r:id="rId26"/>
    <p:sldId id="376" r:id="rId27"/>
    <p:sldId id="3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825DC-F8DE-443C-A73D-2616401B297C}" v="64" dt="2025-09-19T13:49:07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80864" autoAdjust="0"/>
  </p:normalViewPr>
  <p:slideViewPr>
    <p:cSldViewPr snapToGrid="0">
      <p:cViewPr varScale="1">
        <p:scale>
          <a:sx n="71" d="100"/>
          <a:sy n="71" d="100"/>
        </p:scale>
        <p:origin x="1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Hong Loan (Khoa Kham benh)" userId="ba45350a-cc8d-4f2d-95da-41a2e6c56519" providerId="ADAL" clId="{546D8F77-647E-44EE-A7FE-6D7D6CFC2F5B}"/>
    <pc:docChg chg="undo custSel addSld delSld modSld sldOrd">
      <pc:chgData name="Nguyen Thi Hong Loan (Khoa Kham benh)" userId="ba45350a-cc8d-4f2d-95da-41a2e6c56519" providerId="ADAL" clId="{546D8F77-647E-44EE-A7FE-6D7D6CFC2F5B}" dt="2025-09-19T13:51:18.362" v="12598" actId="113"/>
      <pc:docMkLst>
        <pc:docMk/>
      </pc:docMkLst>
      <pc:sldChg chg="modSp del mod">
        <pc:chgData name="Nguyen Thi Hong Loan (Khoa Kham benh)" userId="ba45350a-cc8d-4f2d-95da-41a2e6c56519" providerId="ADAL" clId="{546D8F77-647E-44EE-A7FE-6D7D6CFC2F5B}" dt="2025-09-16T08:55:04.221" v="7277" actId="47"/>
        <pc:sldMkLst>
          <pc:docMk/>
          <pc:sldMk cId="1816380061" sldId="256"/>
        </pc:sldMkLst>
      </pc:sldChg>
      <pc:sldChg chg="modSp del mod">
        <pc:chgData name="Nguyen Thi Hong Loan (Khoa Kham benh)" userId="ba45350a-cc8d-4f2d-95da-41a2e6c56519" providerId="ADAL" clId="{546D8F77-647E-44EE-A7FE-6D7D6CFC2F5B}" dt="2025-09-16T07:47:55.092" v="5376" actId="47"/>
        <pc:sldMkLst>
          <pc:docMk/>
          <pc:sldMk cId="3075159719" sldId="257"/>
        </pc:sldMkLst>
      </pc:sldChg>
      <pc:sldChg chg="addSp delSp modSp del mod setBg modClrScheme delDesignElem chgLayout">
        <pc:chgData name="Nguyen Thi Hong Loan (Khoa Kham benh)" userId="ba45350a-cc8d-4f2d-95da-41a2e6c56519" providerId="ADAL" clId="{546D8F77-647E-44EE-A7FE-6D7D6CFC2F5B}" dt="2025-09-16T07:53:45.413" v="5433" actId="47"/>
        <pc:sldMkLst>
          <pc:docMk/>
          <pc:sldMk cId="2507843248" sldId="258"/>
        </pc:sldMkLst>
      </pc:sldChg>
      <pc:sldChg chg="modSp del mod">
        <pc:chgData name="Nguyen Thi Hong Loan (Khoa Kham benh)" userId="ba45350a-cc8d-4f2d-95da-41a2e6c56519" providerId="ADAL" clId="{546D8F77-647E-44EE-A7FE-6D7D6CFC2F5B}" dt="2025-09-16T08:00:14.251" v="5805" actId="2696"/>
        <pc:sldMkLst>
          <pc:docMk/>
          <pc:sldMk cId="32972891" sldId="259"/>
        </pc:sldMkLst>
      </pc:sldChg>
      <pc:sldChg chg="addSp delSp modSp add del mod">
        <pc:chgData name="Nguyen Thi Hong Loan (Khoa Kham benh)" userId="ba45350a-cc8d-4f2d-95da-41a2e6c56519" providerId="ADAL" clId="{546D8F77-647E-44EE-A7FE-6D7D6CFC2F5B}" dt="2025-09-16T08:20:46.132" v="6267" actId="47"/>
        <pc:sldMkLst>
          <pc:docMk/>
          <pc:sldMk cId="725469901" sldId="259"/>
        </pc:sldMkLst>
      </pc:sldChg>
      <pc:sldChg chg="modSp add del mod">
        <pc:chgData name="Nguyen Thi Hong Loan (Khoa Kham benh)" userId="ba45350a-cc8d-4f2d-95da-41a2e6c56519" providerId="ADAL" clId="{546D8F77-647E-44EE-A7FE-6D7D6CFC2F5B}" dt="2025-09-16T08:18:32.054" v="6241" actId="2696"/>
        <pc:sldMkLst>
          <pc:docMk/>
          <pc:sldMk cId="4284569057" sldId="259"/>
        </pc:sldMkLst>
      </pc:sldChg>
      <pc:sldChg chg="addSp delSp modSp add del mod setBg delDesignElem">
        <pc:chgData name="Nguyen Thi Hong Loan (Khoa Kham benh)" userId="ba45350a-cc8d-4f2d-95da-41a2e6c56519" providerId="ADAL" clId="{546D8F77-647E-44EE-A7FE-6D7D6CFC2F5B}" dt="2025-09-16T08:27:33.836" v="6579" actId="47"/>
        <pc:sldMkLst>
          <pc:docMk/>
          <pc:sldMk cId="1865846304" sldId="260"/>
        </pc:sldMkLst>
      </pc:sldChg>
      <pc:sldChg chg="addSp delSp modSp del mod setBg">
        <pc:chgData name="Nguyen Thi Hong Loan (Khoa Kham benh)" userId="ba45350a-cc8d-4f2d-95da-41a2e6c56519" providerId="ADAL" clId="{546D8F77-647E-44EE-A7FE-6D7D6CFC2F5B}" dt="2025-09-16T07:58:06.027" v="5777" actId="2696"/>
        <pc:sldMkLst>
          <pc:docMk/>
          <pc:sldMk cId="4177653205" sldId="260"/>
        </pc:sldMkLst>
      </pc:sldChg>
      <pc:sldChg chg="modSp add del">
        <pc:chgData name="Nguyen Thi Hong Loan (Khoa Kham benh)" userId="ba45350a-cc8d-4f2d-95da-41a2e6c56519" providerId="ADAL" clId="{546D8F77-647E-44EE-A7FE-6D7D6CFC2F5B}" dt="2025-09-16T10:37:48.281" v="8424" actId="47"/>
        <pc:sldMkLst>
          <pc:docMk/>
          <pc:sldMk cId="330622566" sldId="263"/>
        </pc:sldMkLst>
      </pc:sldChg>
      <pc:sldChg chg="del">
        <pc:chgData name="Nguyen Thi Hong Loan (Khoa Kham benh)" userId="ba45350a-cc8d-4f2d-95da-41a2e6c56519" providerId="ADAL" clId="{546D8F77-647E-44EE-A7FE-6D7D6CFC2F5B}" dt="2025-09-14T04:32:17.489" v="2226" actId="2696"/>
        <pc:sldMkLst>
          <pc:docMk/>
          <pc:sldMk cId="3417336359" sldId="263"/>
        </pc:sldMkLst>
      </pc:sldChg>
      <pc:sldChg chg="modSp del mod">
        <pc:chgData name="Nguyen Thi Hong Loan (Khoa Kham benh)" userId="ba45350a-cc8d-4f2d-95da-41a2e6c56519" providerId="ADAL" clId="{546D8F77-647E-44EE-A7FE-6D7D6CFC2F5B}" dt="2025-09-16T10:28:24.188" v="7520" actId="47"/>
        <pc:sldMkLst>
          <pc:docMk/>
          <pc:sldMk cId="2789462251" sldId="264"/>
        </pc:sldMkLst>
      </pc:sldChg>
      <pc:sldChg chg="del">
        <pc:chgData name="Nguyen Thi Hong Loan (Khoa Kham benh)" userId="ba45350a-cc8d-4f2d-95da-41a2e6c56519" providerId="ADAL" clId="{546D8F77-647E-44EE-A7FE-6D7D6CFC2F5B}" dt="2025-09-13T11:55:19.396" v="552" actId="47"/>
        <pc:sldMkLst>
          <pc:docMk/>
          <pc:sldMk cId="328810517" sldId="265"/>
        </pc:sldMkLst>
      </pc:sldChg>
      <pc:sldChg chg="modSp del mod">
        <pc:chgData name="Nguyen Thi Hong Loan (Khoa Kham benh)" userId="ba45350a-cc8d-4f2d-95da-41a2e6c56519" providerId="ADAL" clId="{546D8F77-647E-44EE-A7FE-6D7D6CFC2F5B}" dt="2025-09-15T12:59:45.104" v="4340" actId="2696"/>
        <pc:sldMkLst>
          <pc:docMk/>
          <pc:sldMk cId="395491670" sldId="266"/>
        </pc:sldMkLst>
      </pc:sldChg>
      <pc:sldChg chg="addSp modSp add del mod">
        <pc:chgData name="Nguyen Thi Hong Loan (Khoa Kham benh)" userId="ba45350a-cc8d-4f2d-95da-41a2e6c56519" providerId="ADAL" clId="{546D8F77-647E-44EE-A7FE-6D7D6CFC2F5B}" dt="2025-09-16T08:46:35.009" v="6874" actId="47"/>
        <pc:sldMkLst>
          <pc:docMk/>
          <pc:sldMk cId="1859974071" sldId="266"/>
        </pc:sldMkLst>
      </pc:sldChg>
      <pc:sldChg chg="addSp delSp modSp del mod">
        <pc:chgData name="Nguyen Thi Hong Loan (Khoa Kham benh)" userId="ba45350a-cc8d-4f2d-95da-41a2e6c56519" providerId="ADAL" clId="{546D8F77-647E-44EE-A7FE-6D7D6CFC2F5B}" dt="2025-09-16T10:47:29.444" v="9561" actId="47"/>
        <pc:sldMkLst>
          <pc:docMk/>
          <pc:sldMk cId="1413564858" sldId="267"/>
        </pc:sldMkLst>
      </pc:sldChg>
      <pc:sldChg chg="del">
        <pc:chgData name="Nguyen Thi Hong Loan (Khoa Kham benh)" userId="ba45350a-cc8d-4f2d-95da-41a2e6c56519" providerId="ADAL" clId="{546D8F77-647E-44EE-A7FE-6D7D6CFC2F5B}" dt="2025-09-13T11:52:45.241" v="550" actId="47"/>
        <pc:sldMkLst>
          <pc:docMk/>
          <pc:sldMk cId="3615841581" sldId="268"/>
        </pc:sldMkLst>
      </pc:sldChg>
      <pc:sldChg chg="modSp del mod">
        <pc:chgData name="Nguyen Thi Hong Loan (Khoa Kham benh)" userId="ba45350a-cc8d-4f2d-95da-41a2e6c56519" providerId="ADAL" clId="{546D8F77-647E-44EE-A7FE-6D7D6CFC2F5B}" dt="2025-09-16T08:37:38.743" v="6772" actId="47"/>
        <pc:sldMkLst>
          <pc:docMk/>
          <pc:sldMk cId="929052041" sldId="269"/>
        </pc:sldMkLst>
      </pc:sldChg>
      <pc:sldChg chg="addSp delSp modSp del mod setBg">
        <pc:chgData name="Nguyen Thi Hong Loan (Khoa Kham benh)" userId="ba45350a-cc8d-4f2d-95da-41a2e6c56519" providerId="ADAL" clId="{546D8F77-647E-44EE-A7FE-6D7D6CFC2F5B}" dt="2025-09-16T08:39:53.358" v="6791" actId="47"/>
        <pc:sldMkLst>
          <pc:docMk/>
          <pc:sldMk cId="309609616" sldId="271"/>
        </pc:sldMkLst>
      </pc:sldChg>
      <pc:sldChg chg="del">
        <pc:chgData name="Nguyen Thi Hong Loan (Khoa Kham benh)" userId="ba45350a-cc8d-4f2d-95da-41a2e6c56519" providerId="ADAL" clId="{546D8F77-647E-44EE-A7FE-6D7D6CFC2F5B}" dt="2025-09-13T11:50:45.152" v="398" actId="47"/>
        <pc:sldMkLst>
          <pc:docMk/>
          <pc:sldMk cId="3243777555" sldId="272"/>
        </pc:sldMkLst>
      </pc:sldChg>
      <pc:sldChg chg="del">
        <pc:chgData name="Nguyen Thi Hong Loan (Khoa Kham benh)" userId="ba45350a-cc8d-4f2d-95da-41a2e6c56519" providerId="ADAL" clId="{546D8F77-647E-44EE-A7FE-6D7D6CFC2F5B}" dt="2025-09-13T11:52:19.394" v="549" actId="47"/>
        <pc:sldMkLst>
          <pc:docMk/>
          <pc:sldMk cId="491427803" sldId="275"/>
        </pc:sldMkLst>
      </pc:sldChg>
      <pc:sldChg chg="addSp delSp modSp del mod">
        <pc:chgData name="Nguyen Thi Hong Loan (Khoa Kham benh)" userId="ba45350a-cc8d-4f2d-95da-41a2e6c56519" providerId="ADAL" clId="{546D8F77-647E-44EE-A7FE-6D7D6CFC2F5B}" dt="2025-09-14T04:30:35.243" v="2224" actId="47"/>
        <pc:sldMkLst>
          <pc:docMk/>
          <pc:sldMk cId="804911084" sldId="276"/>
        </pc:sldMkLst>
      </pc:sldChg>
      <pc:sldChg chg="modSp del mod">
        <pc:chgData name="Nguyen Thi Hong Loan (Khoa Kham benh)" userId="ba45350a-cc8d-4f2d-95da-41a2e6c56519" providerId="ADAL" clId="{546D8F77-647E-44EE-A7FE-6D7D6CFC2F5B}" dt="2025-09-14T04:31:56.100" v="2225" actId="47"/>
        <pc:sldMkLst>
          <pc:docMk/>
          <pc:sldMk cId="3575619383" sldId="277"/>
        </pc:sldMkLst>
      </pc:sldChg>
      <pc:sldChg chg="del">
        <pc:chgData name="Nguyen Thi Hong Loan (Khoa Kham benh)" userId="ba45350a-cc8d-4f2d-95da-41a2e6c56519" providerId="ADAL" clId="{546D8F77-647E-44EE-A7FE-6D7D6CFC2F5B}" dt="2025-09-13T11:40:24.750" v="0" actId="47"/>
        <pc:sldMkLst>
          <pc:docMk/>
          <pc:sldMk cId="3085877500" sldId="278"/>
        </pc:sldMkLst>
      </pc:sldChg>
      <pc:sldChg chg="addSp delSp modSp del mod modNotesTx">
        <pc:chgData name="Nguyen Thi Hong Loan (Khoa Kham benh)" userId="ba45350a-cc8d-4f2d-95da-41a2e6c56519" providerId="ADAL" clId="{546D8F77-647E-44EE-A7FE-6D7D6CFC2F5B}" dt="2025-09-16T08:37:54.046" v="6775" actId="47"/>
        <pc:sldMkLst>
          <pc:docMk/>
          <pc:sldMk cId="4259581098" sldId="280"/>
        </pc:sldMkLst>
      </pc:sldChg>
      <pc:sldChg chg="addSp modSp del mod">
        <pc:chgData name="Nguyen Thi Hong Loan (Khoa Kham benh)" userId="ba45350a-cc8d-4f2d-95da-41a2e6c56519" providerId="ADAL" clId="{546D8F77-647E-44EE-A7FE-6D7D6CFC2F5B}" dt="2025-09-16T08:38:36.090" v="6783" actId="47"/>
        <pc:sldMkLst>
          <pc:docMk/>
          <pc:sldMk cId="199911456" sldId="281"/>
        </pc:sldMkLst>
      </pc:sldChg>
      <pc:sldChg chg="addSp delSp modSp del mod">
        <pc:chgData name="Nguyen Thi Hong Loan (Khoa Kham benh)" userId="ba45350a-cc8d-4f2d-95da-41a2e6c56519" providerId="ADAL" clId="{546D8F77-647E-44EE-A7FE-6D7D6CFC2F5B}" dt="2025-09-15T11:00:21.148" v="3438" actId="47"/>
        <pc:sldMkLst>
          <pc:docMk/>
          <pc:sldMk cId="3077954694" sldId="283"/>
        </pc:sldMkLst>
      </pc:sldChg>
      <pc:sldChg chg="del">
        <pc:chgData name="Nguyen Thi Hong Loan (Khoa Kham benh)" userId="ba45350a-cc8d-4f2d-95da-41a2e6c56519" providerId="ADAL" clId="{546D8F77-647E-44EE-A7FE-6D7D6CFC2F5B}" dt="2025-09-13T11:53:09.161" v="551" actId="47"/>
        <pc:sldMkLst>
          <pc:docMk/>
          <pc:sldMk cId="324738831" sldId="284"/>
        </pc:sldMkLst>
      </pc:sldChg>
      <pc:sldChg chg="addSp delSp modSp del mod modNotesTx">
        <pc:chgData name="Nguyen Thi Hong Loan (Khoa Kham benh)" userId="ba45350a-cc8d-4f2d-95da-41a2e6c56519" providerId="ADAL" clId="{546D8F77-647E-44EE-A7FE-6D7D6CFC2F5B}" dt="2025-09-15T12:54:48.476" v="3911" actId="47"/>
        <pc:sldMkLst>
          <pc:docMk/>
          <pc:sldMk cId="935623072" sldId="285"/>
        </pc:sldMkLst>
      </pc:sldChg>
      <pc:sldChg chg="addSp delSp modSp mod setBg">
        <pc:chgData name="Nguyen Thi Hong Loan (Khoa Kham benh)" userId="ba45350a-cc8d-4f2d-95da-41a2e6c56519" providerId="ADAL" clId="{546D8F77-647E-44EE-A7FE-6D7D6CFC2F5B}" dt="2025-09-19T13:39:41.768" v="12081" actId="20577"/>
        <pc:sldMkLst>
          <pc:docMk/>
          <pc:sldMk cId="915942121" sldId="286"/>
        </pc:sldMkLst>
        <pc:spChg chg="mod">
          <ac:chgData name="Nguyen Thi Hong Loan (Khoa Kham benh)" userId="ba45350a-cc8d-4f2d-95da-41a2e6c56519" providerId="ADAL" clId="{546D8F77-647E-44EE-A7FE-6D7D6CFC2F5B}" dt="2025-09-18T13:24:38.254" v="10546" actId="122"/>
          <ac:spMkLst>
            <pc:docMk/>
            <pc:sldMk cId="915942121" sldId="286"/>
            <ac:spMk id="2" creationId="{7733CBD7-6E7D-7097-8A8C-1B5BCDF4656F}"/>
          </ac:spMkLst>
        </pc:spChg>
        <pc:spChg chg="add mod">
          <ac:chgData name="Nguyen Thi Hong Loan (Khoa Kham benh)" userId="ba45350a-cc8d-4f2d-95da-41a2e6c56519" providerId="ADAL" clId="{546D8F77-647E-44EE-A7FE-6D7D6CFC2F5B}" dt="2025-09-16T08:34:18.292" v="6677" actId="26606"/>
          <ac:spMkLst>
            <pc:docMk/>
            <pc:sldMk cId="915942121" sldId="286"/>
            <ac:spMk id="4" creationId="{4471BA52-95A9-8420-23DB-AA5F552A658F}"/>
          </ac:spMkLst>
        </pc:spChg>
        <pc:spChg chg="add">
          <ac:chgData name="Nguyen Thi Hong Loan (Khoa Kham benh)" userId="ba45350a-cc8d-4f2d-95da-41a2e6c56519" providerId="ADAL" clId="{546D8F77-647E-44EE-A7FE-6D7D6CFC2F5B}" dt="2025-09-16T08:34:18.292" v="6677" actId="26606"/>
          <ac:spMkLst>
            <pc:docMk/>
            <pc:sldMk cId="915942121" sldId="286"/>
            <ac:spMk id="21" creationId="{257363FD-7E77-4145-9483-331A807ADF0E}"/>
          </ac:spMkLst>
        </pc:spChg>
        <pc:graphicFrameChg chg="add mod ord modGraphic">
          <ac:chgData name="Nguyen Thi Hong Loan (Khoa Kham benh)" userId="ba45350a-cc8d-4f2d-95da-41a2e6c56519" providerId="ADAL" clId="{546D8F77-647E-44EE-A7FE-6D7D6CFC2F5B}" dt="2025-09-19T13:39:41.768" v="12081" actId="20577"/>
          <ac:graphicFrameMkLst>
            <pc:docMk/>
            <pc:sldMk cId="915942121" sldId="286"/>
            <ac:graphicFrameMk id="6" creationId="{E8697B69-EBD0-B0E0-417F-2CE19DF6BFBD}"/>
          </ac:graphicFrameMkLst>
        </pc:graphicFrameChg>
        <pc:picChg chg="add">
          <ac:chgData name="Nguyen Thi Hong Loan (Khoa Kham benh)" userId="ba45350a-cc8d-4f2d-95da-41a2e6c56519" providerId="ADAL" clId="{546D8F77-647E-44EE-A7FE-6D7D6CFC2F5B}" dt="2025-09-16T08:34:18.292" v="6677" actId="26606"/>
          <ac:picMkLst>
            <pc:docMk/>
            <pc:sldMk cId="915942121" sldId="286"/>
            <ac:picMk id="17" creationId="{A640AA61-3F2C-2674-B7C5-30B21F7616EF}"/>
          </ac:picMkLst>
        </pc:picChg>
      </pc:sldChg>
      <pc:sldChg chg="addSp delSp modSp mod setBg modClrScheme chgLayout">
        <pc:chgData name="Nguyen Thi Hong Loan (Khoa Kham benh)" userId="ba45350a-cc8d-4f2d-95da-41a2e6c56519" providerId="ADAL" clId="{546D8F77-647E-44EE-A7FE-6D7D6CFC2F5B}" dt="2025-09-18T13:30:12.914" v="10591" actId="20577"/>
        <pc:sldMkLst>
          <pc:docMk/>
          <pc:sldMk cId="4266203793" sldId="287"/>
        </pc:sldMkLst>
        <pc:spChg chg="mod ord">
          <ac:chgData name="Nguyen Thi Hong Loan (Khoa Kham benh)" userId="ba45350a-cc8d-4f2d-95da-41a2e6c56519" providerId="ADAL" clId="{546D8F77-647E-44EE-A7FE-6D7D6CFC2F5B}" dt="2025-09-18T13:30:12.914" v="10591" actId="20577"/>
          <ac:spMkLst>
            <pc:docMk/>
            <pc:sldMk cId="4266203793" sldId="287"/>
            <ac:spMk id="3" creationId="{28DE7670-B24B-5614-AB53-DEEEF101B22E}"/>
          </ac:spMkLst>
        </pc:spChg>
        <pc:spChg chg="add">
          <ac:chgData name="Nguyen Thi Hong Loan (Khoa Kham benh)" userId="ba45350a-cc8d-4f2d-95da-41a2e6c56519" providerId="ADAL" clId="{546D8F77-647E-44EE-A7FE-6D7D6CFC2F5B}" dt="2025-09-14T03:01:39.511" v="1459" actId="26606"/>
          <ac:spMkLst>
            <pc:docMk/>
            <pc:sldMk cId="4266203793" sldId="287"/>
            <ac:spMk id="21" creationId="{B6CDA21F-E7AF-4C75-8395-33F58D5B0E45}"/>
          </ac:spMkLst>
        </pc:spChg>
        <pc:spChg chg="add">
          <ac:chgData name="Nguyen Thi Hong Loan (Khoa Kham benh)" userId="ba45350a-cc8d-4f2d-95da-41a2e6c56519" providerId="ADAL" clId="{546D8F77-647E-44EE-A7FE-6D7D6CFC2F5B}" dt="2025-09-14T03:01:39.511" v="1459" actId="26606"/>
          <ac:spMkLst>
            <pc:docMk/>
            <pc:sldMk cId="4266203793" sldId="287"/>
            <ac:spMk id="28" creationId="{D5B0017B-2ECA-49AF-B397-DC140825DF8D}"/>
          </ac:spMkLst>
        </pc:spChg>
        <pc:grpChg chg="add">
          <ac:chgData name="Nguyen Thi Hong Loan (Khoa Kham benh)" userId="ba45350a-cc8d-4f2d-95da-41a2e6c56519" providerId="ADAL" clId="{546D8F77-647E-44EE-A7FE-6D7D6CFC2F5B}" dt="2025-09-14T03:01:39.511" v="1459" actId="26606"/>
          <ac:grpSpMkLst>
            <pc:docMk/>
            <pc:sldMk cId="4266203793" sldId="287"/>
            <ac:grpSpMk id="23" creationId="{AE1C45F0-260A-458C-96ED-C1F6D2151219}"/>
          </ac:grpSpMkLst>
        </pc:grpChg>
        <pc:picChg chg="add mod">
          <ac:chgData name="Nguyen Thi Hong Loan (Khoa Kham benh)" userId="ba45350a-cc8d-4f2d-95da-41a2e6c56519" providerId="ADAL" clId="{546D8F77-647E-44EE-A7FE-6D7D6CFC2F5B}" dt="2025-09-14T03:02:15.853" v="1467" actId="1076"/>
          <ac:picMkLst>
            <pc:docMk/>
            <pc:sldMk cId="4266203793" sldId="287"/>
            <ac:picMk id="4" creationId="{D254B281-1938-3B4A-A515-158BAB920DFE}"/>
          </ac:picMkLst>
        </pc:picChg>
        <pc:cxnChg chg="add">
          <ac:chgData name="Nguyen Thi Hong Loan (Khoa Kham benh)" userId="ba45350a-cc8d-4f2d-95da-41a2e6c56519" providerId="ADAL" clId="{546D8F77-647E-44EE-A7FE-6D7D6CFC2F5B}" dt="2025-09-14T03:01:39.511" v="1459" actId="26606"/>
          <ac:cxnSpMkLst>
            <pc:docMk/>
            <pc:sldMk cId="4266203793" sldId="287"/>
            <ac:cxnSpMk id="30" creationId="{6CF1BAF6-AD41-4082-B212-8A1F9A2E8779}"/>
          </ac:cxnSpMkLst>
        </pc:cxnChg>
      </pc:sldChg>
      <pc:sldChg chg="modSp del mod">
        <pc:chgData name="Nguyen Thi Hong Loan (Khoa Kham benh)" userId="ba45350a-cc8d-4f2d-95da-41a2e6c56519" providerId="ADAL" clId="{546D8F77-647E-44EE-A7FE-6D7D6CFC2F5B}" dt="2025-09-14T04:01:33.255" v="2030" actId="47"/>
        <pc:sldMkLst>
          <pc:docMk/>
          <pc:sldMk cId="2688643235" sldId="288"/>
        </pc:sldMkLst>
      </pc:sldChg>
      <pc:sldChg chg="modSp del mod">
        <pc:chgData name="Nguyen Thi Hong Loan (Khoa Kham benh)" userId="ba45350a-cc8d-4f2d-95da-41a2e6c56519" providerId="ADAL" clId="{546D8F77-647E-44EE-A7FE-6D7D6CFC2F5B}" dt="2025-09-13T11:50:47.925" v="399" actId="47"/>
        <pc:sldMkLst>
          <pc:docMk/>
          <pc:sldMk cId="312430047" sldId="290"/>
        </pc:sldMkLst>
      </pc:sldChg>
      <pc:sldChg chg="addSp delSp modSp del mod modClrScheme chgLayout modNotesTx">
        <pc:chgData name="Nguyen Thi Hong Loan (Khoa Kham benh)" userId="ba45350a-cc8d-4f2d-95da-41a2e6c56519" providerId="ADAL" clId="{546D8F77-647E-44EE-A7FE-6D7D6CFC2F5B}" dt="2025-09-17T12:27:14.564" v="10285" actId="47"/>
        <pc:sldMkLst>
          <pc:docMk/>
          <pc:sldMk cId="3701056666" sldId="291"/>
        </pc:sldMkLst>
      </pc:sldChg>
      <pc:sldChg chg="addSp delSp modSp del mod">
        <pc:chgData name="Nguyen Thi Hong Loan (Khoa Kham benh)" userId="ba45350a-cc8d-4f2d-95da-41a2e6c56519" providerId="ADAL" clId="{546D8F77-647E-44EE-A7FE-6D7D6CFC2F5B}" dt="2025-09-17T12:29:14.734" v="10297" actId="47"/>
        <pc:sldMkLst>
          <pc:docMk/>
          <pc:sldMk cId="3655955446" sldId="292"/>
        </pc:sldMkLst>
      </pc:sldChg>
      <pc:sldChg chg="addSp delSp modSp new del mod setBg modNotesTx">
        <pc:chgData name="Nguyen Thi Hong Loan (Khoa Kham benh)" userId="ba45350a-cc8d-4f2d-95da-41a2e6c56519" providerId="ADAL" clId="{546D8F77-647E-44EE-A7FE-6D7D6CFC2F5B}" dt="2025-09-15T12:19:19.532" v="3779" actId="47"/>
        <pc:sldMkLst>
          <pc:docMk/>
          <pc:sldMk cId="716274799" sldId="293"/>
        </pc:sldMkLst>
      </pc:sldChg>
      <pc:sldChg chg="addSp delSp modSp add del mod setBg">
        <pc:chgData name="Nguyen Thi Hong Loan (Khoa Kham benh)" userId="ba45350a-cc8d-4f2d-95da-41a2e6c56519" providerId="ADAL" clId="{546D8F77-647E-44EE-A7FE-6D7D6CFC2F5B}" dt="2025-09-17T12:30:04.694" v="10318" actId="47"/>
        <pc:sldMkLst>
          <pc:docMk/>
          <pc:sldMk cId="1986014868" sldId="294"/>
        </pc:sldMkLst>
      </pc:sldChg>
      <pc:sldChg chg="addSp delSp modSp new del mod">
        <pc:chgData name="Nguyen Thi Hong Loan (Khoa Kham benh)" userId="ba45350a-cc8d-4f2d-95da-41a2e6c56519" providerId="ADAL" clId="{546D8F77-647E-44EE-A7FE-6D7D6CFC2F5B}" dt="2025-09-14T03:27:28.089" v="1628" actId="2696"/>
        <pc:sldMkLst>
          <pc:docMk/>
          <pc:sldMk cId="4061745240" sldId="294"/>
        </pc:sldMkLst>
      </pc:sldChg>
      <pc:sldChg chg="addSp modSp new del mod">
        <pc:chgData name="Nguyen Thi Hong Loan (Khoa Kham benh)" userId="ba45350a-cc8d-4f2d-95da-41a2e6c56519" providerId="ADAL" clId="{546D8F77-647E-44EE-A7FE-6D7D6CFC2F5B}" dt="2025-09-16T08:54:52.020" v="7276" actId="47"/>
        <pc:sldMkLst>
          <pc:docMk/>
          <pc:sldMk cId="1141366599" sldId="295"/>
        </pc:sldMkLst>
      </pc:sldChg>
      <pc:sldChg chg="addSp modSp add del mod">
        <pc:chgData name="Nguyen Thi Hong Loan (Khoa Kham benh)" userId="ba45350a-cc8d-4f2d-95da-41a2e6c56519" providerId="ADAL" clId="{546D8F77-647E-44EE-A7FE-6D7D6CFC2F5B}" dt="2025-09-16T10:16:58.187" v="7460" actId="47"/>
        <pc:sldMkLst>
          <pc:docMk/>
          <pc:sldMk cId="181092006" sldId="296"/>
        </pc:sldMkLst>
      </pc:sldChg>
      <pc:sldChg chg="addSp delSp modSp new del mod">
        <pc:chgData name="Nguyen Thi Hong Loan (Khoa Kham benh)" userId="ba45350a-cc8d-4f2d-95da-41a2e6c56519" providerId="ADAL" clId="{546D8F77-647E-44EE-A7FE-6D7D6CFC2F5B}" dt="2025-09-16T09:59:54.447" v="7353" actId="2696"/>
        <pc:sldMkLst>
          <pc:docMk/>
          <pc:sldMk cId="795644053" sldId="296"/>
        </pc:sldMkLst>
      </pc:sldChg>
      <pc:sldChg chg="modSp new del mod">
        <pc:chgData name="Nguyen Thi Hong Loan (Khoa Kham benh)" userId="ba45350a-cc8d-4f2d-95da-41a2e6c56519" providerId="ADAL" clId="{546D8F77-647E-44EE-A7FE-6D7D6CFC2F5B}" dt="2025-09-14T05:40:12.700" v="2593" actId="47"/>
        <pc:sldMkLst>
          <pc:docMk/>
          <pc:sldMk cId="832637438" sldId="297"/>
        </pc:sldMkLst>
      </pc:sldChg>
      <pc:sldChg chg="addSp delSp modSp new del mod modClrScheme chgLayout">
        <pc:chgData name="Nguyen Thi Hong Loan (Khoa Kham benh)" userId="ba45350a-cc8d-4f2d-95da-41a2e6c56519" providerId="ADAL" clId="{546D8F77-647E-44EE-A7FE-6D7D6CFC2F5B}" dt="2025-09-14T05:35:23.272" v="2560" actId="47"/>
        <pc:sldMkLst>
          <pc:docMk/>
          <pc:sldMk cId="617806013" sldId="298"/>
        </pc:sldMkLst>
      </pc:sldChg>
      <pc:sldChg chg="addSp delSp modSp new del mod modClrScheme chgLayout">
        <pc:chgData name="Nguyen Thi Hong Loan (Khoa Kham benh)" userId="ba45350a-cc8d-4f2d-95da-41a2e6c56519" providerId="ADAL" clId="{546D8F77-647E-44EE-A7FE-6D7D6CFC2F5B}" dt="2025-09-16T10:00:00.146" v="7355" actId="47"/>
        <pc:sldMkLst>
          <pc:docMk/>
          <pc:sldMk cId="1019738633" sldId="298"/>
        </pc:sldMkLst>
      </pc:sldChg>
      <pc:sldChg chg="new del">
        <pc:chgData name="Nguyen Thi Hong Loan (Khoa Kham benh)" userId="ba45350a-cc8d-4f2d-95da-41a2e6c56519" providerId="ADAL" clId="{546D8F77-647E-44EE-A7FE-6D7D6CFC2F5B}" dt="2025-09-14T05:32:49.470" v="2554" actId="47"/>
        <pc:sldMkLst>
          <pc:docMk/>
          <pc:sldMk cId="2812873001" sldId="298"/>
        </pc:sldMkLst>
      </pc:sldChg>
      <pc:sldChg chg="addSp delSp modSp new del mod modClrScheme chgLayout">
        <pc:chgData name="Nguyen Thi Hong Loan (Khoa Kham benh)" userId="ba45350a-cc8d-4f2d-95da-41a2e6c56519" providerId="ADAL" clId="{546D8F77-647E-44EE-A7FE-6D7D6CFC2F5B}" dt="2025-09-15T13:53:28.767" v="4609" actId="47"/>
        <pc:sldMkLst>
          <pc:docMk/>
          <pc:sldMk cId="2797408839" sldId="299"/>
        </pc:sldMkLst>
      </pc:sldChg>
      <pc:sldChg chg="addSp delSp modSp new del mod">
        <pc:chgData name="Nguyen Thi Hong Loan (Khoa Kham benh)" userId="ba45350a-cc8d-4f2d-95da-41a2e6c56519" providerId="ADAL" clId="{546D8F77-647E-44EE-A7FE-6D7D6CFC2F5B}" dt="2025-09-16T08:36:29.056" v="6759" actId="47"/>
        <pc:sldMkLst>
          <pc:docMk/>
          <pc:sldMk cId="147464552" sldId="300"/>
        </pc:sldMkLst>
      </pc:sldChg>
      <pc:sldChg chg="new del">
        <pc:chgData name="Nguyen Thi Hong Loan (Khoa Kham benh)" userId="ba45350a-cc8d-4f2d-95da-41a2e6c56519" providerId="ADAL" clId="{546D8F77-647E-44EE-A7FE-6D7D6CFC2F5B}" dt="2025-09-15T12:54:52.629" v="3912" actId="47"/>
        <pc:sldMkLst>
          <pc:docMk/>
          <pc:sldMk cId="2201132534" sldId="301"/>
        </pc:sldMkLst>
      </pc:sldChg>
      <pc:sldChg chg="addSp delSp modSp add del mod modNotesTx">
        <pc:chgData name="Nguyen Thi Hong Loan (Khoa Kham benh)" userId="ba45350a-cc8d-4f2d-95da-41a2e6c56519" providerId="ADAL" clId="{546D8F77-647E-44EE-A7FE-6D7D6CFC2F5B}" dt="2025-09-16T08:27:35.808" v="6580" actId="47"/>
        <pc:sldMkLst>
          <pc:docMk/>
          <pc:sldMk cId="273827593" sldId="302"/>
        </pc:sldMkLst>
      </pc:sldChg>
      <pc:sldChg chg="addSp delSp modSp new del mod ord modClrScheme chgLayout">
        <pc:chgData name="Nguyen Thi Hong Loan (Khoa Kham benh)" userId="ba45350a-cc8d-4f2d-95da-41a2e6c56519" providerId="ADAL" clId="{546D8F77-647E-44EE-A7FE-6D7D6CFC2F5B}" dt="2025-09-16T07:41:10.500" v="5340" actId="2696"/>
        <pc:sldMkLst>
          <pc:docMk/>
          <pc:sldMk cId="293400635" sldId="302"/>
        </pc:sldMkLst>
      </pc:sldChg>
      <pc:sldChg chg="addSp delSp modSp new add del mod ord">
        <pc:chgData name="Nguyen Thi Hong Loan (Khoa Kham benh)" userId="ba45350a-cc8d-4f2d-95da-41a2e6c56519" providerId="ADAL" clId="{546D8F77-647E-44EE-A7FE-6D7D6CFC2F5B}" dt="2025-09-16T08:43:40.662" v="6817" actId="47"/>
        <pc:sldMkLst>
          <pc:docMk/>
          <pc:sldMk cId="4287409184" sldId="303"/>
        </pc:sldMkLst>
      </pc:sldChg>
      <pc:sldChg chg="addSp delSp modSp new del mod modClrScheme chgLayout">
        <pc:chgData name="Nguyen Thi Hong Loan (Khoa Kham benh)" userId="ba45350a-cc8d-4f2d-95da-41a2e6c56519" providerId="ADAL" clId="{546D8F77-647E-44EE-A7FE-6D7D6CFC2F5B}" dt="2025-09-15T12:38:55.739" v="3850" actId="47"/>
        <pc:sldMkLst>
          <pc:docMk/>
          <pc:sldMk cId="2674645988" sldId="304"/>
        </pc:sldMkLst>
      </pc:sldChg>
      <pc:sldChg chg="addSp delSp modSp new add del mod setBg">
        <pc:chgData name="Nguyen Thi Hong Loan (Khoa Kham benh)" userId="ba45350a-cc8d-4f2d-95da-41a2e6c56519" providerId="ADAL" clId="{546D8F77-647E-44EE-A7FE-6D7D6CFC2F5B}" dt="2025-09-17T12:27:43.004" v="10291" actId="47"/>
        <pc:sldMkLst>
          <pc:docMk/>
          <pc:sldMk cId="65358922" sldId="305"/>
        </pc:sldMkLst>
      </pc:sldChg>
      <pc:sldChg chg="addSp delSp modSp new del mod">
        <pc:chgData name="Nguyen Thi Hong Loan (Khoa Kham benh)" userId="ba45350a-cc8d-4f2d-95da-41a2e6c56519" providerId="ADAL" clId="{546D8F77-647E-44EE-A7FE-6D7D6CFC2F5B}" dt="2025-09-15T12:08:57.824" v="3596" actId="680"/>
        <pc:sldMkLst>
          <pc:docMk/>
          <pc:sldMk cId="3984714256" sldId="305"/>
        </pc:sldMkLst>
      </pc:sldChg>
      <pc:sldChg chg="addSp delSp modSp new del mod modClrScheme chgLayout">
        <pc:chgData name="Nguyen Thi Hong Loan (Khoa Kham benh)" userId="ba45350a-cc8d-4f2d-95da-41a2e6c56519" providerId="ADAL" clId="{546D8F77-647E-44EE-A7FE-6D7D6CFC2F5B}" dt="2025-09-15T12:21:51.461" v="3784" actId="47"/>
        <pc:sldMkLst>
          <pc:docMk/>
          <pc:sldMk cId="1951965539" sldId="306"/>
        </pc:sldMkLst>
      </pc:sldChg>
      <pc:sldChg chg="addSp delSp modSp new del mod">
        <pc:chgData name="Nguyen Thi Hong Loan (Khoa Kham benh)" userId="ba45350a-cc8d-4f2d-95da-41a2e6c56519" providerId="ADAL" clId="{546D8F77-647E-44EE-A7FE-6D7D6CFC2F5B}" dt="2025-09-16T08:45:11.376" v="6828" actId="47"/>
        <pc:sldMkLst>
          <pc:docMk/>
          <pc:sldMk cId="3800471396" sldId="306"/>
        </pc:sldMkLst>
      </pc:sldChg>
      <pc:sldChg chg="addSp delSp modSp new del mod modClrScheme chgLayout">
        <pc:chgData name="Nguyen Thi Hong Loan (Khoa Kham benh)" userId="ba45350a-cc8d-4f2d-95da-41a2e6c56519" providerId="ADAL" clId="{546D8F77-647E-44EE-A7FE-6D7D6CFC2F5B}" dt="2025-09-16T06:56:08.471" v="5085" actId="47"/>
        <pc:sldMkLst>
          <pc:docMk/>
          <pc:sldMk cId="1696975714" sldId="307"/>
        </pc:sldMkLst>
      </pc:sldChg>
      <pc:sldChg chg="addSp delSp modSp new del mod modClrScheme chgLayout">
        <pc:chgData name="Nguyen Thi Hong Loan (Khoa Kham benh)" userId="ba45350a-cc8d-4f2d-95da-41a2e6c56519" providerId="ADAL" clId="{546D8F77-647E-44EE-A7FE-6D7D6CFC2F5B}" dt="2025-09-16T08:42:32.083" v="6804" actId="47"/>
        <pc:sldMkLst>
          <pc:docMk/>
          <pc:sldMk cId="3417161032" sldId="307"/>
        </pc:sldMkLst>
      </pc:sldChg>
      <pc:sldChg chg="new del">
        <pc:chgData name="Nguyen Thi Hong Loan (Khoa Kham benh)" userId="ba45350a-cc8d-4f2d-95da-41a2e6c56519" providerId="ADAL" clId="{546D8F77-647E-44EE-A7FE-6D7D6CFC2F5B}" dt="2025-09-16T07:29:51.330" v="5305" actId="47"/>
        <pc:sldMkLst>
          <pc:docMk/>
          <pc:sldMk cId="3850186453" sldId="308"/>
        </pc:sldMkLst>
      </pc:sldChg>
      <pc:sldChg chg="new del">
        <pc:chgData name="Nguyen Thi Hong Loan (Khoa Kham benh)" userId="ba45350a-cc8d-4f2d-95da-41a2e6c56519" providerId="ADAL" clId="{546D8F77-647E-44EE-A7FE-6D7D6CFC2F5B}" dt="2025-09-16T07:47:58.518" v="5377" actId="47"/>
        <pc:sldMkLst>
          <pc:docMk/>
          <pc:sldMk cId="3920464564" sldId="308"/>
        </pc:sldMkLst>
      </pc:sldChg>
      <pc:sldChg chg="addSp new del">
        <pc:chgData name="Nguyen Thi Hong Loan (Khoa Kham benh)" userId="ba45350a-cc8d-4f2d-95da-41a2e6c56519" providerId="ADAL" clId="{546D8F77-647E-44EE-A7FE-6D7D6CFC2F5B}" dt="2025-09-16T07:15:59.134" v="5257" actId="47"/>
        <pc:sldMkLst>
          <pc:docMk/>
          <pc:sldMk cId="4059816657" sldId="308"/>
        </pc:sldMkLst>
      </pc:sldChg>
      <pc:sldChg chg="new del">
        <pc:chgData name="Nguyen Thi Hong Loan (Khoa Kham benh)" userId="ba45350a-cc8d-4f2d-95da-41a2e6c56519" providerId="ADAL" clId="{546D8F77-647E-44EE-A7FE-6D7D6CFC2F5B}" dt="2025-09-16T07:30:11.956" v="5307" actId="47"/>
        <pc:sldMkLst>
          <pc:docMk/>
          <pc:sldMk cId="3977988558" sldId="309"/>
        </pc:sldMkLst>
      </pc:sldChg>
      <pc:sldChg chg="addSp delSp modSp new del mod">
        <pc:chgData name="Nguyen Thi Hong Loan (Khoa Kham benh)" userId="ba45350a-cc8d-4f2d-95da-41a2e6c56519" providerId="ADAL" clId="{546D8F77-647E-44EE-A7FE-6D7D6CFC2F5B}" dt="2025-09-16T07:39:34.371" v="5322" actId="47"/>
        <pc:sldMkLst>
          <pc:docMk/>
          <pc:sldMk cId="4077443067" sldId="310"/>
        </pc:sldMkLst>
      </pc:sldChg>
      <pc:sldChg chg="modSp add mod">
        <pc:chgData name="Nguyen Thi Hong Loan (Khoa Kham benh)" userId="ba45350a-cc8d-4f2d-95da-41a2e6c56519" providerId="ADAL" clId="{546D8F77-647E-44EE-A7FE-6D7D6CFC2F5B}" dt="2025-09-16T07:48:24.542" v="5379" actId="207"/>
        <pc:sldMkLst>
          <pc:docMk/>
          <pc:sldMk cId="1335478945" sldId="321"/>
        </pc:sldMkLst>
        <pc:spChg chg="mod">
          <ac:chgData name="Nguyen Thi Hong Loan (Khoa Kham benh)" userId="ba45350a-cc8d-4f2d-95da-41a2e6c56519" providerId="ADAL" clId="{546D8F77-647E-44EE-A7FE-6D7D6CFC2F5B}" dt="2025-09-16T07:48:24.542" v="5379" actId="207"/>
          <ac:spMkLst>
            <pc:docMk/>
            <pc:sldMk cId="1335478945" sldId="321"/>
            <ac:spMk id="305" creationId="{00000000-0000-0000-0000-000000000000}"/>
          </ac:spMkLst>
        </pc:spChg>
      </pc:sldChg>
      <pc:sldChg chg="modSp add mod">
        <pc:chgData name="Nguyen Thi Hong Loan (Khoa Kham benh)" userId="ba45350a-cc8d-4f2d-95da-41a2e6c56519" providerId="ADAL" clId="{546D8F77-647E-44EE-A7FE-6D7D6CFC2F5B}" dt="2025-09-16T07:50:24.927" v="5416" actId="207"/>
        <pc:sldMkLst>
          <pc:docMk/>
          <pc:sldMk cId="1853900484" sldId="326"/>
        </pc:sldMkLst>
        <pc:spChg chg="mod">
          <ac:chgData name="Nguyen Thi Hong Loan (Khoa Kham benh)" userId="ba45350a-cc8d-4f2d-95da-41a2e6c56519" providerId="ADAL" clId="{546D8F77-647E-44EE-A7FE-6D7D6CFC2F5B}" dt="2025-09-16T07:50:24.927" v="5416" actId="207"/>
          <ac:spMkLst>
            <pc:docMk/>
            <pc:sldMk cId="1853900484" sldId="326"/>
            <ac:spMk id="305" creationId="{00000000-0000-0000-0000-000000000000}"/>
          </ac:spMkLst>
        </pc:spChg>
      </pc:sldChg>
      <pc:sldChg chg="addSp delSp modSp add mod">
        <pc:chgData name="Nguyen Thi Hong Loan (Khoa Kham benh)" userId="ba45350a-cc8d-4f2d-95da-41a2e6c56519" providerId="ADAL" clId="{546D8F77-647E-44EE-A7FE-6D7D6CFC2F5B}" dt="2025-09-19T13:51:18.362" v="12598" actId="113"/>
        <pc:sldMkLst>
          <pc:docMk/>
          <pc:sldMk cId="458048224" sldId="337"/>
        </pc:sldMkLst>
        <pc:spChg chg="mod">
          <ac:chgData name="Nguyen Thi Hong Loan (Khoa Kham benh)" userId="ba45350a-cc8d-4f2d-95da-41a2e6c56519" providerId="ADAL" clId="{546D8F77-647E-44EE-A7FE-6D7D6CFC2F5B}" dt="2025-09-16T07:47:21.280" v="5370" actId="255"/>
          <ac:spMkLst>
            <pc:docMk/>
            <pc:sldMk cId="458048224" sldId="337"/>
            <ac:spMk id="2" creationId="{00000000-0000-0000-0000-000000000000}"/>
          </ac:spMkLst>
        </pc:spChg>
        <pc:spChg chg="mod">
          <ac:chgData name="Nguyen Thi Hong Loan (Khoa Kham benh)" userId="ba45350a-cc8d-4f2d-95da-41a2e6c56519" providerId="ADAL" clId="{546D8F77-647E-44EE-A7FE-6D7D6CFC2F5B}" dt="2025-09-19T13:50:43.554" v="12595" actId="255"/>
          <ac:spMkLst>
            <pc:docMk/>
            <pc:sldMk cId="458048224" sldId="337"/>
            <ac:spMk id="42" creationId="{00000000-0000-0000-0000-000000000000}"/>
          </ac:spMkLst>
        </pc:spChg>
        <pc:spChg chg="mod">
          <ac:chgData name="Nguyen Thi Hong Loan (Khoa Kham benh)" userId="ba45350a-cc8d-4f2d-95da-41a2e6c56519" providerId="ADAL" clId="{546D8F77-647E-44EE-A7FE-6D7D6CFC2F5B}" dt="2025-09-16T07:47:21.280" v="5370" actId="255"/>
          <ac:spMkLst>
            <pc:docMk/>
            <pc:sldMk cId="458048224" sldId="337"/>
            <ac:spMk id="43" creationId="{00000000-0000-0000-0000-000000000000}"/>
          </ac:spMkLst>
        </pc:spChg>
        <pc:spChg chg="mod">
          <ac:chgData name="Nguyen Thi Hong Loan (Khoa Kham benh)" userId="ba45350a-cc8d-4f2d-95da-41a2e6c56519" providerId="ADAL" clId="{546D8F77-647E-44EE-A7FE-6D7D6CFC2F5B}" dt="2025-09-16T07:47:21.280" v="5370" actId="255"/>
          <ac:spMkLst>
            <pc:docMk/>
            <pc:sldMk cId="458048224" sldId="337"/>
            <ac:spMk id="44" creationId="{00000000-0000-0000-0000-000000000000}"/>
          </ac:spMkLst>
        </pc:spChg>
        <pc:spChg chg="mod">
          <ac:chgData name="Nguyen Thi Hong Loan (Khoa Kham benh)" userId="ba45350a-cc8d-4f2d-95da-41a2e6c56519" providerId="ADAL" clId="{546D8F77-647E-44EE-A7FE-6D7D6CFC2F5B}" dt="2025-09-16T07:47:21.280" v="5370" actId="255"/>
          <ac:spMkLst>
            <pc:docMk/>
            <pc:sldMk cId="458048224" sldId="337"/>
            <ac:spMk id="45" creationId="{00000000-0000-0000-0000-000000000000}"/>
          </ac:spMkLst>
        </pc:spChg>
        <pc:spChg chg="mod">
          <ac:chgData name="Nguyen Thi Hong Loan (Khoa Kham benh)" userId="ba45350a-cc8d-4f2d-95da-41a2e6c56519" providerId="ADAL" clId="{546D8F77-647E-44EE-A7FE-6D7D6CFC2F5B}" dt="2025-09-19T13:51:18.362" v="12598" actId="113"/>
          <ac:spMkLst>
            <pc:docMk/>
            <pc:sldMk cId="458048224" sldId="337"/>
            <ac:spMk id="614" creationId="{00000000-0000-0000-0000-000000000000}"/>
          </ac:spMkLst>
        </pc:spChg>
        <pc:spChg chg="mod">
          <ac:chgData name="Nguyen Thi Hong Loan (Khoa Kham benh)" userId="ba45350a-cc8d-4f2d-95da-41a2e6c56519" providerId="ADAL" clId="{546D8F77-647E-44EE-A7FE-6D7D6CFC2F5B}" dt="2025-09-19T13:50:48.644" v="12596" actId="255"/>
          <ac:spMkLst>
            <pc:docMk/>
            <pc:sldMk cId="458048224" sldId="337"/>
            <ac:spMk id="616" creationId="{00000000-0000-0000-0000-000000000000}"/>
          </ac:spMkLst>
        </pc:spChg>
        <pc:spChg chg="mod">
          <ac:chgData name="Nguyen Thi Hong Loan (Khoa Kham benh)" userId="ba45350a-cc8d-4f2d-95da-41a2e6c56519" providerId="ADAL" clId="{546D8F77-647E-44EE-A7FE-6D7D6CFC2F5B}" dt="2025-09-16T07:47:21.280" v="5370" actId="255"/>
          <ac:spMkLst>
            <pc:docMk/>
            <pc:sldMk cId="458048224" sldId="337"/>
            <ac:spMk id="619" creationId="{00000000-0000-0000-0000-000000000000}"/>
          </ac:spMkLst>
        </pc:spChg>
        <pc:spChg chg="mod">
          <ac:chgData name="Nguyen Thi Hong Loan (Khoa Kham benh)" userId="ba45350a-cc8d-4f2d-95da-41a2e6c56519" providerId="ADAL" clId="{546D8F77-647E-44EE-A7FE-6D7D6CFC2F5B}" dt="2025-09-16T07:47:21.280" v="5370" actId="255"/>
          <ac:spMkLst>
            <pc:docMk/>
            <pc:sldMk cId="458048224" sldId="337"/>
            <ac:spMk id="620" creationId="{00000000-0000-0000-0000-000000000000}"/>
          </ac:spMkLst>
        </pc:spChg>
        <pc:grpChg chg="add mod">
          <ac:chgData name="Nguyen Thi Hong Loan (Khoa Kham benh)" userId="ba45350a-cc8d-4f2d-95da-41a2e6c56519" providerId="ADAL" clId="{546D8F77-647E-44EE-A7FE-6D7D6CFC2F5B}" dt="2025-09-16T07:46:43.913" v="5365" actId="164"/>
          <ac:grpSpMkLst>
            <pc:docMk/>
            <pc:sldMk cId="458048224" sldId="337"/>
            <ac:grpSpMk id="3" creationId="{8CD2AD76-C17A-854D-66E8-CCEDCA11F3BB}"/>
          </ac:grpSpMkLst>
        </pc:grpChg>
        <pc:grpChg chg="add mod">
          <ac:chgData name="Nguyen Thi Hong Loan (Khoa Kham benh)" userId="ba45350a-cc8d-4f2d-95da-41a2e6c56519" providerId="ADAL" clId="{546D8F77-647E-44EE-A7FE-6D7D6CFC2F5B}" dt="2025-09-16T07:47:08.690" v="5368" actId="164"/>
          <ac:grpSpMkLst>
            <pc:docMk/>
            <pc:sldMk cId="458048224" sldId="337"/>
            <ac:grpSpMk id="4" creationId="{ABD0BA78-71D1-467D-E4BD-23994178B4D6}"/>
          </ac:grpSpMkLst>
        </pc:grpChg>
        <pc:grpChg chg="add mod">
          <ac:chgData name="Nguyen Thi Hong Loan (Khoa Kham benh)" userId="ba45350a-cc8d-4f2d-95da-41a2e6c56519" providerId="ADAL" clId="{546D8F77-647E-44EE-A7FE-6D7D6CFC2F5B}" dt="2025-09-19T13:30:32.010" v="11797" actId="1076"/>
          <ac:grpSpMkLst>
            <pc:docMk/>
            <pc:sldMk cId="458048224" sldId="337"/>
            <ac:grpSpMk id="5" creationId="{04846026-1236-7D0F-1397-56413BB0B5A8}"/>
          </ac:grpSpMkLst>
        </pc:grpChg>
      </pc:sldChg>
      <pc:sldChg chg="addSp delSp modSp add mod modNotesTx">
        <pc:chgData name="Nguyen Thi Hong Loan (Khoa Kham benh)" userId="ba45350a-cc8d-4f2d-95da-41a2e6c56519" providerId="ADAL" clId="{546D8F77-647E-44EE-A7FE-6D7D6CFC2F5B}" dt="2025-09-19T13:32:14.064" v="11843" actId="20577"/>
        <pc:sldMkLst>
          <pc:docMk/>
          <pc:sldMk cId="2788151331" sldId="338"/>
        </pc:sldMkLst>
        <pc:spChg chg="add del mod">
          <ac:chgData name="Nguyen Thi Hong Loan (Khoa Kham benh)" userId="ba45350a-cc8d-4f2d-95da-41a2e6c56519" providerId="ADAL" clId="{546D8F77-647E-44EE-A7FE-6D7D6CFC2F5B}" dt="2025-09-19T13:17:23.210" v="11674" actId="478"/>
          <ac:spMkLst>
            <pc:docMk/>
            <pc:sldMk cId="2788151331" sldId="338"/>
            <ac:spMk id="2" creationId="{35E551FE-0158-D3C5-A194-6D727B2504E6}"/>
          </ac:spMkLst>
        </pc:spChg>
        <pc:spChg chg="mod">
          <ac:chgData name="Nguyen Thi Hong Loan (Khoa Kham benh)" userId="ba45350a-cc8d-4f2d-95da-41a2e6c56519" providerId="ADAL" clId="{546D8F77-647E-44EE-A7FE-6D7D6CFC2F5B}" dt="2025-09-19T13:32:14.064" v="11843" actId="20577"/>
          <ac:spMkLst>
            <pc:docMk/>
            <pc:sldMk cId="2788151331" sldId="338"/>
            <ac:spMk id="6" creationId="{8F97EF17-D560-5E8B-1668-A37355C8F56A}"/>
          </ac:spMkLst>
        </pc:spChg>
        <pc:picChg chg="add mod modCrop">
          <ac:chgData name="Nguyen Thi Hong Loan (Khoa Kham benh)" userId="ba45350a-cc8d-4f2d-95da-41a2e6c56519" providerId="ADAL" clId="{546D8F77-647E-44EE-A7FE-6D7D6CFC2F5B}" dt="2025-09-18T13:28:22.188" v="10579" actId="1076"/>
          <ac:picMkLst>
            <pc:docMk/>
            <pc:sldMk cId="2788151331" sldId="338"/>
            <ac:picMk id="3" creationId="{CDA57D19-175E-F7C2-5458-9A0B5CD236FD}"/>
          </ac:picMkLst>
        </pc:picChg>
        <pc:picChg chg="mod">
          <ac:chgData name="Nguyen Thi Hong Loan (Khoa Kham benh)" userId="ba45350a-cc8d-4f2d-95da-41a2e6c56519" providerId="ADAL" clId="{546D8F77-647E-44EE-A7FE-6D7D6CFC2F5B}" dt="2025-09-18T13:28:23.631" v="10580" actId="1076"/>
          <ac:picMkLst>
            <pc:docMk/>
            <pc:sldMk cId="2788151331" sldId="338"/>
            <ac:picMk id="9" creationId="{0F401438-E9A1-B0EE-D097-AE62CCC50EB0}"/>
          </ac:picMkLst>
        </pc:picChg>
        <pc:picChg chg="del mod">
          <ac:chgData name="Nguyen Thi Hong Loan (Khoa Kham benh)" userId="ba45350a-cc8d-4f2d-95da-41a2e6c56519" providerId="ADAL" clId="{546D8F77-647E-44EE-A7FE-6D7D6CFC2F5B}" dt="2025-09-18T13:26:00.954" v="10555" actId="478"/>
          <ac:picMkLst>
            <pc:docMk/>
            <pc:sldMk cId="2788151331" sldId="338"/>
            <ac:picMk id="10" creationId="{DE3E2B9F-F47F-5A62-86D2-5E189070F216}"/>
          </ac:picMkLst>
        </pc:picChg>
        <pc:picChg chg="mod modCrop">
          <ac:chgData name="Nguyen Thi Hong Loan (Khoa Kham benh)" userId="ba45350a-cc8d-4f2d-95da-41a2e6c56519" providerId="ADAL" clId="{546D8F77-647E-44EE-A7FE-6D7D6CFC2F5B}" dt="2025-09-18T13:26:27.013" v="10565" actId="1076"/>
          <ac:picMkLst>
            <pc:docMk/>
            <pc:sldMk cId="2788151331" sldId="338"/>
            <ac:picMk id="11" creationId="{5988A9FF-4F1D-15E6-5ADB-58681FDD8D6C}"/>
          </ac:picMkLst>
        </pc:picChg>
        <pc:picChg chg="mod">
          <ac:chgData name="Nguyen Thi Hong Loan (Khoa Kham benh)" userId="ba45350a-cc8d-4f2d-95da-41a2e6c56519" providerId="ADAL" clId="{546D8F77-647E-44EE-A7FE-6D7D6CFC2F5B}" dt="2025-09-18T13:26:09.514" v="10559" actId="1076"/>
          <ac:picMkLst>
            <pc:docMk/>
            <pc:sldMk cId="2788151331" sldId="338"/>
            <ac:picMk id="12" creationId="{48FC6CC0-DD46-DABA-EEEB-0BA75422C8B9}"/>
          </ac:picMkLst>
        </pc:picChg>
      </pc:sldChg>
      <pc:sldChg chg="addSp delSp modSp new del mod modClrScheme chgLayout">
        <pc:chgData name="Nguyen Thi Hong Loan (Khoa Kham benh)" userId="ba45350a-cc8d-4f2d-95da-41a2e6c56519" providerId="ADAL" clId="{546D8F77-647E-44EE-A7FE-6D7D6CFC2F5B}" dt="2025-09-16T08:16:53.336" v="6154" actId="2696"/>
        <pc:sldMkLst>
          <pc:docMk/>
          <pc:sldMk cId="3215683176" sldId="338"/>
        </pc:sldMkLst>
      </pc:sldChg>
      <pc:sldChg chg="modSp add mod">
        <pc:chgData name="Nguyen Thi Hong Loan (Khoa Kham benh)" userId="ba45350a-cc8d-4f2d-95da-41a2e6c56519" providerId="ADAL" clId="{546D8F77-647E-44EE-A7FE-6D7D6CFC2F5B}" dt="2025-09-19T13:01:44.891" v="11550" actId="1076"/>
        <pc:sldMkLst>
          <pc:docMk/>
          <pc:sldMk cId="790774593" sldId="339"/>
        </pc:sldMkLst>
        <pc:spChg chg="mod">
          <ac:chgData name="Nguyen Thi Hong Loan (Khoa Kham benh)" userId="ba45350a-cc8d-4f2d-95da-41a2e6c56519" providerId="ADAL" clId="{546D8F77-647E-44EE-A7FE-6D7D6CFC2F5B}" dt="2025-09-19T13:01:44.891" v="11550" actId="1076"/>
          <ac:spMkLst>
            <pc:docMk/>
            <pc:sldMk cId="790774593" sldId="339"/>
            <ac:spMk id="7" creationId="{0898D435-0D8F-3D71-59DB-286BE067FE02}"/>
          </ac:spMkLst>
        </pc:spChg>
        <pc:spChg chg="mod">
          <ac:chgData name="Nguyen Thi Hong Loan (Khoa Kham benh)" userId="ba45350a-cc8d-4f2d-95da-41a2e6c56519" providerId="ADAL" clId="{546D8F77-647E-44EE-A7FE-6D7D6CFC2F5B}" dt="2025-09-17T12:40:27.423" v="10430" actId="14100"/>
          <ac:spMkLst>
            <pc:docMk/>
            <pc:sldMk cId="790774593" sldId="339"/>
            <ac:spMk id="8" creationId="{54794918-50FC-85D2-F2C5-7167F12844EE}"/>
          </ac:spMkLst>
        </pc:spChg>
        <pc:picChg chg="mod modCrop">
          <ac:chgData name="Nguyen Thi Hong Loan (Khoa Kham benh)" userId="ba45350a-cc8d-4f2d-95da-41a2e6c56519" providerId="ADAL" clId="{546D8F77-647E-44EE-A7FE-6D7D6CFC2F5B}" dt="2025-09-17T12:40:19.148" v="10428" actId="1076"/>
          <ac:picMkLst>
            <pc:docMk/>
            <pc:sldMk cId="790774593" sldId="339"/>
            <ac:picMk id="6" creationId="{D1530418-261A-43FB-C489-ABE93151D816}"/>
          </ac:picMkLst>
        </pc:picChg>
      </pc:sldChg>
      <pc:sldChg chg="addSp delSp modSp new del mod ord">
        <pc:chgData name="Nguyen Thi Hong Loan (Khoa Kham benh)" userId="ba45350a-cc8d-4f2d-95da-41a2e6c56519" providerId="ADAL" clId="{546D8F77-647E-44EE-A7FE-6D7D6CFC2F5B}" dt="2025-09-16T08:17:04.556" v="6156" actId="2696"/>
        <pc:sldMkLst>
          <pc:docMk/>
          <pc:sldMk cId="3104459521" sldId="339"/>
        </pc:sldMkLst>
      </pc:sldChg>
      <pc:sldChg chg="addSp delSp modSp new mod modClrScheme chgLayout">
        <pc:chgData name="Nguyen Thi Hong Loan (Khoa Kham benh)" userId="ba45350a-cc8d-4f2d-95da-41a2e6c56519" providerId="ADAL" clId="{546D8F77-647E-44EE-A7FE-6D7D6CFC2F5B}" dt="2025-09-19T13:05:14.904" v="11573" actId="1076"/>
        <pc:sldMkLst>
          <pc:docMk/>
          <pc:sldMk cId="3969118432" sldId="340"/>
        </pc:sldMkLst>
        <pc:spChg chg="add mod">
          <ac:chgData name="Nguyen Thi Hong Loan (Khoa Kham benh)" userId="ba45350a-cc8d-4f2d-95da-41a2e6c56519" providerId="ADAL" clId="{546D8F77-647E-44EE-A7FE-6D7D6CFC2F5B}" dt="2025-09-19T13:05:14.904" v="11573" actId="1076"/>
          <ac:spMkLst>
            <pc:docMk/>
            <pc:sldMk cId="3969118432" sldId="340"/>
            <ac:spMk id="3" creationId="{51238E96-6DF5-CF8D-FC36-7B424B663148}"/>
          </ac:spMkLst>
        </pc:spChg>
        <pc:spChg chg="add mod ord">
          <ac:chgData name="Nguyen Thi Hong Loan (Khoa Kham benh)" userId="ba45350a-cc8d-4f2d-95da-41a2e6c56519" providerId="ADAL" clId="{546D8F77-647E-44EE-A7FE-6D7D6CFC2F5B}" dt="2025-09-16T08:27:08.371" v="6571" actId="1076"/>
          <ac:spMkLst>
            <pc:docMk/>
            <pc:sldMk cId="3969118432" sldId="340"/>
            <ac:spMk id="7" creationId="{AF092CDE-74C6-31CC-B9DC-AD916561A895}"/>
          </ac:spMkLst>
        </pc:spChg>
      </pc:sldChg>
      <pc:sldChg chg="addSp delSp modSp new mod">
        <pc:chgData name="Nguyen Thi Hong Loan (Khoa Kham benh)" userId="ba45350a-cc8d-4f2d-95da-41a2e6c56519" providerId="ADAL" clId="{546D8F77-647E-44EE-A7FE-6D7D6CFC2F5B}" dt="2025-09-19T13:05:25.494" v="11574" actId="14100"/>
        <pc:sldMkLst>
          <pc:docMk/>
          <pc:sldMk cId="251963127" sldId="341"/>
        </pc:sldMkLst>
        <pc:spChg chg="add mod">
          <ac:chgData name="Nguyen Thi Hong Loan (Khoa Kham benh)" userId="ba45350a-cc8d-4f2d-95da-41a2e6c56519" providerId="ADAL" clId="{546D8F77-647E-44EE-A7FE-6D7D6CFC2F5B}" dt="2025-09-19T13:05:25.494" v="11574" actId="14100"/>
          <ac:spMkLst>
            <pc:docMk/>
            <pc:sldMk cId="251963127" sldId="341"/>
            <ac:spMk id="3" creationId="{86AAAE63-94AB-67E0-694E-A6BBC5B48670}"/>
          </ac:spMkLst>
        </pc:spChg>
        <pc:spChg chg="add mod">
          <ac:chgData name="Nguyen Thi Hong Loan (Khoa Kham benh)" userId="ba45350a-cc8d-4f2d-95da-41a2e6c56519" providerId="ADAL" clId="{546D8F77-647E-44EE-A7FE-6D7D6CFC2F5B}" dt="2025-09-19T13:02:13.065" v="11551" actId="20577"/>
          <ac:spMkLst>
            <pc:docMk/>
            <pc:sldMk cId="251963127" sldId="341"/>
            <ac:spMk id="4" creationId="{479F1DA5-1319-196E-1C82-68E8822E1292}"/>
          </ac:spMkLst>
        </pc:spChg>
        <pc:spChg chg="add mod">
          <ac:chgData name="Nguyen Thi Hong Loan (Khoa Kham benh)" userId="ba45350a-cc8d-4f2d-95da-41a2e6c56519" providerId="ADAL" clId="{546D8F77-647E-44EE-A7FE-6D7D6CFC2F5B}" dt="2025-09-16T08:25:48.596" v="6555"/>
          <ac:spMkLst>
            <pc:docMk/>
            <pc:sldMk cId="251963127" sldId="341"/>
            <ac:spMk id="5" creationId="{1EC2173D-C01D-0F42-D3D5-3625D2D85FA5}"/>
          </ac:spMkLst>
        </pc:spChg>
        <pc:picChg chg="add mod">
          <ac:chgData name="Nguyen Thi Hong Loan (Khoa Kham benh)" userId="ba45350a-cc8d-4f2d-95da-41a2e6c56519" providerId="ADAL" clId="{546D8F77-647E-44EE-A7FE-6D7D6CFC2F5B}" dt="2025-09-19T12:47:23.128" v="11396" actId="1076"/>
          <ac:picMkLst>
            <pc:docMk/>
            <pc:sldMk cId="251963127" sldId="341"/>
            <ac:picMk id="6" creationId="{3428BFD2-2039-C06C-B59D-ED03017D4672}"/>
          </ac:picMkLst>
        </pc:picChg>
      </pc:sldChg>
      <pc:sldChg chg="add del">
        <pc:chgData name="Nguyen Thi Hong Loan (Khoa Kham benh)" userId="ba45350a-cc8d-4f2d-95da-41a2e6c56519" providerId="ADAL" clId="{546D8F77-647E-44EE-A7FE-6D7D6CFC2F5B}" dt="2025-09-16T08:34:54.835" v="6684" actId="47"/>
        <pc:sldMkLst>
          <pc:docMk/>
          <pc:sldMk cId="626273148" sldId="342"/>
        </pc:sldMkLst>
      </pc:sldChg>
      <pc:sldChg chg="addSp delSp modSp new mod">
        <pc:chgData name="Nguyen Thi Hong Loan (Khoa Kham benh)" userId="ba45350a-cc8d-4f2d-95da-41a2e6c56519" providerId="ADAL" clId="{546D8F77-647E-44EE-A7FE-6D7D6CFC2F5B}" dt="2025-09-19T13:44:41.960" v="12407" actId="1076"/>
        <pc:sldMkLst>
          <pc:docMk/>
          <pc:sldMk cId="671476047" sldId="343"/>
        </pc:sldMkLst>
        <pc:spChg chg="add mod">
          <ac:chgData name="Nguyen Thi Hong Loan (Khoa Kham benh)" userId="ba45350a-cc8d-4f2d-95da-41a2e6c56519" providerId="ADAL" clId="{546D8F77-647E-44EE-A7FE-6D7D6CFC2F5B}" dt="2025-09-19T13:44:11.737" v="12405" actId="1076"/>
          <ac:spMkLst>
            <pc:docMk/>
            <pc:sldMk cId="671476047" sldId="343"/>
            <ac:spMk id="3" creationId="{7AD7B701-AEDE-359A-5481-6134F5C3FE99}"/>
          </ac:spMkLst>
        </pc:spChg>
        <pc:spChg chg="add mod">
          <ac:chgData name="Nguyen Thi Hong Loan (Khoa Kham benh)" userId="ba45350a-cc8d-4f2d-95da-41a2e6c56519" providerId="ADAL" clId="{546D8F77-647E-44EE-A7FE-6D7D6CFC2F5B}" dt="2025-09-19T13:43:38.324" v="12397" actId="20577"/>
          <ac:spMkLst>
            <pc:docMk/>
            <pc:sldMk cId="671476047" sldId="343"/>
            <ac:spMk id="7" creationId="{BA609EA0-4D88-4EC4-4600-4A54E8A57AEB}"/>
          </ac:spMkLst>
        </pc:spChg>
        <pc:spChg chg="add mod">
          <ac:chgData name="Nguyen Thi Hong Loan (Khoa Kham benh)" userId="ba45350a-cc8d-4f2d-95da-41a2e6c56519" providerId="ADAL" clId="{546D8F77-647E-44EE-A7FE-6D7D6CFC2F5B}" dt="2025-09-16T08:35:10.897" v="6687"/>
          <ac:spMkLst>
            <pc:docMk/>
            <pc:sldMk cId="671476047" sldId="343"/>
            <ac:spMk id="8" creationId="{C79B27D5-D007-BB09-C77E-5C19D95931CC}"/>
          </ac:spMkLst>
        </pc:spChg>
        <pc:picChg chg="add mod">
          <ac:chgData name="Nguyen Thi Hong Loan (Khoa Kham benh)" userId="ba45350a-cc8d-4f2d-95da-41a2e6c56519" providerId="ADAL" clId="{546D8F77-647E-44EE-A7FE-6D7D6CFC2F5B}" dt="2025-09-19T13:44:00.982" v="12399" actId="1076"/>
          <ac:picMkLst>
            <pc:docMk/>
            <pc:sldMk cId="671476047" sldId="343"/>
            <ac:picMk id="2" creationId="{CC1EA8B2-B047-1617-CFDE-BDA767BBC14A}"/>
          </ac:picMkLst>
        </pc:picChg>
        <pc:picChg chg="add mod">
          <ac:chgData name="Nguyen Thi Hong Loan (Khoa Kham benh)" userId="ba45350a-cc8d-4f2d-95da-41a2e6c56519" providerId="ADAL" clId="{546D8F77-647E-44EE-A7FE-6D7D6CFC2F5B}" dt="2025-09-19T13:44:03.405" v="12400" actId="14100"/>
          <ac:picMkLst>
            <pc:docMk/>
            <pc:sldMk cId="671476047" sldId="343"/>
            <ac:picMk id="4" creationId="{7797E795-B6BB-05B8-88DC-FDE1488F3510}"/>
          </ac:picMkLst>
        </pc:picChg>
        <pc:picChg chg="add mod">
          <ac:chgData name="Nguyen Thi Hong Loan (Khoa Kham benh)" userId="ba45350a-cc8d-4f2d-95da-41a2e6c56519" providerId="ADAL" clId="{546D8F77-647E-44EE-A7FE-6D7D6CFC2F5B}" dt="2025-09-19T13:44:41.960" v="12407" actId="1076"/>
          <ac:picMkLst>
            <pc:docMk/>
            <pc:sldMk cId="671476047" sldId="343"/>
            <ac:picMk id="5" creationId="{B2C32EAD-6478-9F53-8DB7-01AA6A2293A5}"/>
          </ac:picMkLst>
        </pc:picChg>
      </pc:sldChg>
      <pc:sldChg chg="new del">
        <pc:chgData name="Nguyen Thi Hong Loan (Khoa Kham benh)" userId="ba45350a-cc8d-4f2d-95da-41a2e6c56519" providerId="ADAL" clId="{546D8F77-647E-44EE-A7FE-6D7D6CFC2F5B}" dt="2025-09-16T08:36:36.271" v="6761" actId="47"/>
        <pc:sldMkLst>
          <pc:docMk/>
          <pc:sldMk cId="2682577011" sldId="344"/>
        </pc:sldMkLst>
      </pc:sldChg>
      <pc:sldChg chg="addSp delSp modSp add mod setBg">
        <pc:chgData name="Nguyen Thi Hong Loan (Khoa Kham benh)" userId="ba45350a-cc8d-4f2d-95da-41a2e6c56519" providerId="ADAL" clId="{546D8F77-647E-44EE-A7FE-6D7D6CFC2F5B}" dt="2025-09-19T13:35:56.833" v="11866" actId="1076"/>
        <pc:sldMkLst>
          <pc:docMk/>
          <pc:sldMk cId="1530795196" sldId="345"/>
        </pc:sldMkLst>
        <pc:spChg chg="add del mod">
          <ac:chgData name="Nguyen Thi Hong Loan (Khoa Kham benh)" userId="ba45350a-cc8d-4f2d-95da-41a2e6c56519" providerId="ADAL" clId="{546D8F77-647E-44EE-A7FE-6D7D6CFC2F5B}" dt="2025-09-19T13:22:24.069" v="11716" actId="478"/>
          <ac:spMkLst>
            <pc:docMk/>
            <pc:sldMk cId="1530795196" sldId="345"/>
            <ac:spMk id="2" creationId="{9971CA99-7EEA-CA08-A8CA-4D0CFEA570A6}"/>
          </ac:spMkLst>
        </pc:spChg>
        <pc:spChg chg="add del mod">
          <ac:chgData name="Nguyen Thi Hong Loan (Khoa Kham benh)" userId="ba45350a-cc8d-4f2d-95da-41a2e6c56519" providerId="ADAL" clId="{546D8F77-647E-44EE-A7FE-6D7D6CFC2F5B}" dt="2025-09-19T13:22:27.959" v="11717" actId="478"/>
          <ac:spMkLst>
            <pc:docMk/>
            <pc:sldMk cId="1530795196" sldId="345"/>
            <ac:spMk id="3" creationId="{CC3CB0A0-4C4A-C264-266A-F13DCC4BAC9F}"/>
          </ac:spMkLst>
        </pc:spChg>
        <pc:spChg chg="add mod">
          <ac:chgData name="Nguyen Thi Hong Loan (Khoa Kham benh)" userId="ba45350a-cc8d-4f2d-95da-41a2e6c56519" providerId="ADAL" clId="{546D8F77-647E-44EE-A7FE-6D7D6CFC2F5B}" dt="2025-09-19T13:23:06.714" v="11723" actId="1076"/>
          <ac:spMkLst>
            <pc:docMk/>
            <pc:sldMk cId="1530795196" sldId="345"/>
            <ac:spMk id="4" creationId="{92293AE3-18AB-E43F-6620-EB05978E38C5}"/>
          </ac:spMkLst>
        </pc:spChg>
        <pc:spChg chg="add del mod">
          <ac:chgData name="Nguyen Thi Hong Loan (Khoa Kham benh)" userId="ba45350a-cc8d-4f2d-95da-41a2e6c56519" providerId="ADAL" clId="{546D8F77-647E-44EE-A7FE-6D7D6CFC2F5B}" dt="2025-09-19T13:22:30.252" v="11718" actId="478"/>
          <ac:spMkLst>
            <pc:docMk/>
            <pc:sldMk cId="1530795196" sldId="345"/>
            <ac:spMk id="5" creationId="{8CA35C3E-6090-C362-B2AC-694B6ADABE53}"/>
          </ac:spMkLst>
        </pc:spChg>
        <pc:spChg chg="add">
          <ac:chgData name="Nguyen Thi Hong Loan (Khoa Kham benh)" userId="ba45350a-cc8d-4f2d-95da-41a2e6c56519" providerId="ADAL" clId="{546D8F77-647E-44EE-A7FE-6D7D6CFC2F5B}" dt="2025-09-16T08:37:05.501" v="6765" actId="26606"/>
          <ac:spMkLst>
            <pc:docMk/>
            <pc:sldMk cId="1530795196" sldId="345"/>
            <ac:spMk id="11" creationId="{257363FD-7E77-4145-9483-331A807ADF0E}"/>
          </ac:spMkLst>
        </pc:spChg>
        <pc:graphicFrameChg chg="add del mod modGraphic">
          <ac:chgData name="Nguyen Thi Hong Loan (Khoa Kham benh)" userId="ba45350a-cc8d-4f2d-95da-41a2e6c56519" providerId="ADAL" clId="{546D8F77-647E-44EE-A7FE-6D7D6CFC2F5B}" dt="2025-09-19T13:35:56.833" v="11866" actId="1076"/>
          <ac:graphicFrameMkLst>
            <pc:docMk/>
            <pc:sldMk cId="1530795196" sldId="345"/>
            <ac:graphicFrameMk id="6" creationId="{BE78D599-2576-ACB7-5749-DD3F2D3112AF}"/>
          </ac:graphicFrameMkLst>
        </pc:graphicFrameChg>
        <pc:picChg chg="add mod">
          <ac:chgData name="Nguyen Thi Hong Loan (Khoa Kham benh)" userId="ba45350a-cc8d-4f2d-95da-41a2e6c56519" providerId="ADAL" clId="{546D8F77-647E-44EE-A7FE-6D7D6CFC2F5B}" dt="2025-09-19T13:25:14.262" v="11738" actId="27614"/>
          <ac:picMkLst>
            <pc:docMk/>
            <pc:sldMk cId="1530795196" sldId="345"/>
            <ac:picMk id="7" creationId="{DA95F92A-0C46-3A58-AA83-6FC29C45D934}"/>
          </ac:picMkLst>
        </pc:picChg>
      </pc:sldChg>
      <pc:sldChg chg="addSp delSp modSp new mod">
        <pc:chgData name="Nguyen Thi Hong Loan (Khoa Kham benh)" userId="ba45350a-cc8d-4f2d-95da-41a2e6c56519" providerId="ADAL" clId="{546D8F77-647E-44EE-A7FE-6D7D6CFC2F5B}" dt="2025-09-19T13:47:11.573" v="12550" actId="113"/>
        <pc:sldMkLst>
          <pc:docMk/>
          <pc:sldMk cId="3658162620" sldId="346"/>
        </pc:sldMkLst>
        <pc:spChg chg="add mod">
          <ac:chgData name="Nguyen Thi Hong Loan (Khoa Kham benh)" userId="ba45350a-cc8d-4f2d-95da-41a2e6c56519" providerId="ADAL" clId="{546D8F77-647E-44EE-A7FE-6D7D6CFC2F5B}" dt="2025-09-19T13:45:25.773" v="12484" actId="1076"/>
          <ac:spMkLst>
            <pc:docMk/>
            <pc:sldMk cId="3658162620" sldId="346"/>
            <ac:spMk id="3" creationId="{3D58521D-91D6-848A-9DCD-13C3BA1E69D0}"/>
          </ac:spMkLst>
        </pc:spChg>
        <pc:spChg chg="add mod">
          <ac:chgData name="Nguyen Thi Hong Loan (Khoa Kham benh)" userId="ba45350a-cc8d-4f2d-95da-41a2e6c56519" providerId="ADAL" clId="{546D8F77-647E-44EE-A7FE-6D7D6CFC2F5B}" dt="2025-09-19T13:47:11.573" v="12550" actId="113"/>
          <ac:spMkLst>
            <pc:docMk/>
            <pc:sldMk cId="3658162620" sldId="346"/>
            <ac:spMk id="4" creationId="{CC8CD2FC-ECC2-4A47-42D6-519E969A7D95}"/>
          </ac:spMkLst>
        </pc:spChg>
        <pc:spChg chg="add mod">
          <ac:chgData name="Nguyen Thi Hong Loan (Khoa Kham benh)" userId="ba45350a-cc8d-4f2d-95da-41a2e6c56519" providerId="ADAL" clId="{546D8F77-647E-44EE-A7FE-6D7D6CFC2F5B}" dt="2025-09-16T08:37:49.244" v="6774"/>
          <ac:spMkLst>
            <pc:docMk/>
            <pc:sldMk cId="3658162620" sldId="346"/>
            <ac:spMk id="5" creationId="{05EA71E9-BE36-0C92-6DA2-35A0711F6934}"/>
          </ac:spMkLst>
        </pc:spChg>
      </pc:sldChg>
      <pc:sldChg chg="addSp delSp modSp new mod modClrScheme chgLayout">
        <pc:chgData name="Nguyen Thi Hong Loan (Khoa Kham benh)" userId="ba45350a-cc8d-4f2d-95da-41a2e6c56519" providerId="ADAL" clId="{546D8F77-647E-44EE-A7FE-6D7D6CFC2F5B}" dt="2025-09-19T13:48:11.453" v="12588" actId="20577"/>
        <pc:sldMkLst>
          <pc:docMk/>
          <pc:sldMk cId="399439874" sldId="347"/>
        </pc:sldMkLst>
        <pc:spChg chg="add del mod">
          <ac:chgData name="Nguyen Thi Hong Loan (Khoa Kham benh)" userId="ba45350a-cc8d-4f2d-95da-41a2e6c56519" providerId="ADAL" clId="{546D8F77-647E-44EE-A7FE-6D7D6CFC2F5B}" dt="2025-09-18T13:34:45.388" v="10817" actId="478"/>
          <ac:spMkLst>
            <pc:docMk/>
            <pc:sldMk cId="399439874" sldId="347"/>
            <ac:spMk id="4" creationId="{9009C7D3-4614-91EB-FF58-91D3D567BF89}"/>
          </ac:spMkLst>
        </pc:spChg>
        <pc:spChg chg="add mod">
          <ac:chgData name="Nguyen Thi Hong Loan (Khoa Kham benh)" userId="ba45350a-cc8d-4f2d-95da-41a2e6c56519" providerId="ADAL" clId="{546D8F77-647E-44EE-A7FE-6D7D6CFC2F5B}" dt="2025-09-19T13:48:11.453" v="12588" actId="20577"/>
          <ac:spMkLst>
            <pc:docMk/>
            <pc:sldMk cId="399439874" sldId="347"/>
            <ac:spMk id="6" creationId="{20D7E966-9FBF-B350-9ECC-82C3B746E6A4}"/>
          </ac:spMkLst>
        </pc:spChg>
        <pc:spChg chg="add del mod">
          <ac:chgData name="Nguyen Thi Hong Loan (Khoa Kham benh)" userId="ba45350a-cc8d-4f2d-95da-41a2e6c56519" providerId="ADAL" clId="{546D8F77-647E-44EE-A7FE-6D7D6CFC2F5B}" dt="2025-09-18T13:34:42.457" v="10816" actId="478"/>
          <ac:spMkLst>
            <pc:docMk/>
            <pc:sldMk cId="399439874" sldId="347"/>
            <ac:spMk id="8" creationId="{0ADDBDB3-A337-875E-DFC3-5D90D82C6725}"/>
          </ac:spMkLst>
        </pc:spChg>
        <pc:picChg chg="add mod">
          <ac:chgData name="Nguyen Thi Hong Loan (Khoa Kham benh)" userId="ba45350a-cc8d-4f2d-95da-41a2e6c56519" providerId="ADAL" clId="{546D8F77-647E-44EE-A7FE-6D7D6CFC2F5B}" dt="2025-09-16T08:38:12.685" v="6778"/>
          <ac:picMkLst>
            <pc:docMk/>
            <pc:sldMk cId="399439874" sldId="347"/>
            <ac:picMk id="3" creationId="{B790F898-2F5C-BF67-055A-F179FF7F66EB}"/>
          </ac:picMkLst>
        </pc:picChg>
        <pc:picChg chg="add mod">
          <ac:chgData name="Nguyen Thi Hong Loan (Khoa Kham benh)" userId="ba45350a-cc8d-4f2d-95da-41a2e6c56519" providerId="ADAL" clId="{546D8F77-647E-44EE-A7FE-6D7D6CFC2F5B}" dt="2025-09-16T08:38:12.685" v="6778"/>
          <ac:picMkLst>
            <pc:docMk/>
            <pc:sldMk cId="399439874" sldId="347"/>
            <ac:picMk id="5" creationId="{C4EEF621-277D-D4E2-66F3-9C9F685EA944}"/>
          </ac:picMkLst>
        </pc:picChg>
        <pc:picChg chg="add mod">
          <ac:chgData name="Nguyen Thi Hong Loan (Khoa Kham benh)" userId="ba45350a-cc8d-4f2d-95da-41a2e6c56519" providerId="ADAL" clId="{546D8F77-647E-44EE-A7FE-6D7D6CFC2F5B}" dt="2025-09-16T08:38:30.017" v="6782" actId="1076"/>
          <ac:picMkLst>
            <pc:docMk/>
            <pc:sldMk cId="399439874" sldId="347"/>
            <ac:picMk id="7" creationId="{9A696BD8-DD6B-BB6A-1F56-A6FE11E5F5CC}"/>
          </ac:picMkLst>
        </pc:picChg>
      </pc:sldChg>
      <pc:sldChg chg="addSp delSp modSp new mod">
        <pc:chgData name="Nguyen Thi Hong Loan (Khoa Kham benh)" userId="ba45350a-cc8d-4f2d-95da-41a2e6c56519" providerId="ADAL" clId="{546D8F77-647E-44EE-A7FE-6D7D6CFC2F5B}" dt="2025-09-16T08:39:44.030" v="6790" actId="14100"/>
        <pc:sldMkLst>
          <pc:docMk/>
          <pc:sldMk cId="1045923999" sldId="348"/>
        </pc:sldMkLst>
        <pc:spChg chg="add mod">
          <ac:chgData name="Nguyen Thi Hong Loan (Khoa Kham benh)" userId="ba45350a-cc8d-4f2d-95da-41a2e6c56519" providerId="ADAL" clId="{546D8F77-647E-44EE-A7FE-6D7D6CFC2F5B}" dt="2025-09-16T08:39:23.858" v="6788"/>
          <ac:spMkLst>
            <pc:docMk/>
            <pc:sldMk cId="1045923999" sldId="348"/>
            <ac:spMk id="4" creationId="{51D180FA-0826-3F7F-21E0-EBC4BD144D2F}"/>
          </ac:spMkLst>
        </pc:spChg>
        <pc:spChg chg="mod">
          <ac:chgData name="Nguyen Thi Hong Loan (Khoa Kham benh)" userId="ba45350a-cc8d-4f2d-95da-41a2e6c56519" providerId="ADAL" clId="{546D8F77-647E-44EE-A7FE-6D7D6CFC2F5B}" dt="2025-09-16T08:39:23.858" v="6788"/>
          <ac:spMkLst>
            <pc:docMk/>
            <pc:sldMk cId="1045923999" sldId="348"/>
            <ac:spMk id="6" creationId="{ADE4610D-0189-7AC0-CF3C-B62021FDB0DE}"/>
          </ac:spMkLst>
        </pc:spChg>
        <pc:spChg chg="mod">
          <ac:chgData name="Nguyen Thi Hong Loan (Khoa Kham benh)" userId="ba45350a-cc8d-4f2d-95da-41a2e6c56519" providerId="ADAL" clId="{546D8F77-647E-44EE-A7FE-6D7D6CFC2F5B}" dt="2025-09-16T08:39:23.858" v="6788"/>
          <ac:spMkLst>
            <pc:docMk/>
            <pc:sldMk cId="1045923999" sldId="348"/>
            <ac:spMk id="7" creationId="{F809239B-7B62-83BC-15CC-B1C7FB02D3D0}"/>
          </ac:spMkLst>
        </pc:spChg>
        <pc:spChg chg="mod">
          <ac:chgData name="Nguyen Thi Hong Loan (Khoa Kham benh)" userId="ba45350a-cc8d-4f2d-95da-41a2e6c56519" providerId="ADAL" clId="{546D8F77-647E-44EE-A7FE-6D7D6CFC2F5B}" dt="2025-09-16T08:39:23.858" v="6788"/>
          <ac:spMkLst>
            <pc:docMk/>
            <pc:sldMk cId="1045923999" sldId="348"/>
            <ac:spMk id="8" creationId="{2C963170-C2BF-551F-325E-777301A1808D}"/>
          </ac:spMkLst>
        </pc:spChg>
        <pc:spChg chg="add mod">
          <ac:chgData name="Nguyen Thi Hong Loan (Khoa Kham benh)" userId="ba45350a-cc8d-4f2d-95da-41a2e6c56519" providerId="ADAL" clId="{546D8F77-647E-44EE-A7FE-6D7D6CFC2F5B}" dt="2025-09-16T08:39:23.858" v="6788"/>
          <ac:spMkLst>
            <pc:docMk/>
            <pc:sldMk cId="1045923999" sldId="348"/>
            <ac:spMk id="9" creationId="{BC89E1DF-98D4-2472-CE00-63CFB6D7069F}"/>
          </ac:spMkLst>
        </pc:spChg>
        <pc:spChg chg="add mod">
          <ac:chgData name="Nguyen Thi Hong Loan (Khoa Kham benh)" userId="ba45350a-cc8d-4f2d-95da-41a2e6c56519" providerId="ADAL" clId="{546D8F77-647E-44EE-A7FE-6D7D6CFC2F5B}" dt="2025-09-16T08:39:23.858" v="6788"/>
          <ac:spMkLst>
            <pc:docMk/>
            <pc:sldMk cId="1045923999" sldId="348"/>
            <ac:spMk id="10" creationId="{532E238A-2C98-EEC3-E46C-EBBF28FD37EF}"/>
          </ac:spMkLst>
        </pc:spChg>
        <pc:grpChg chg="add mod">
          <ac:chgData name="Nguyen Thi Hong Loan (Khoa Kham benh)" userId="ba45350a-cc8d-4f2d-95da-41a2e6c56519" providerId="ADAL" clId="{546D8F77-647E-44EE-A7FE-6D7D6CFC2F5B}" dt="2025-09-16T08:39:23.858" v="6788"/>
          <ac:grpSpMkLst>
            <pc:docMk/>
            <pc:sldMk cId="1045923999" sldId="348"/>
            <ac:grpSpMk id="5" creationId="{F10DD554-1DE6-E293-CDAD-82967CD2CFB5}"/>
          </ac:grpSpMkLst>
        </pc:grpChg>
        <pc:graphicFrameChg chg="add mod">
          <ac:chgData name="Nguyen Thi Hong Loan (Khoa Kham benh)" userId="ba45350a-cc8d-4f2d-95da-41a2e6c56519" providerId="ADAL" clId="{546D8F77-647E-44EE-A7FE-6D7D6CFC2F5B}" dt="2025-09-16T08:39:44.030" v="6790" actId="14100"/>
          <ac:graphicFrameMkLst>
            <pc:docMk/>
            <pc:sldMk cId="1045923999" sldId="348"/>
            <ac:graphicFrameMk id="12" creationId="{773B72EB-58AC-9643-6FDC-E9FDDEBD21D1}"/>
          </ac:graphicFrameMkLst>
        </pc:graphicFrameChg>
        <pc:cxnChg chg="add mod">
          <ac:chgData name="Nguyen Thi Hong Loan (Khoa Kham benh)" userId="ba45350a-cc8d-4f2d-95da-41a2e6c56519" providerId="ADAL" clId="{546D8F77-647E-44EE-A7FE-6D7D6CFC2F5B}" dt="2025-09-16T08:39:23.858" v="6788"/>
          <ac:cxnSpMkLst>
            <pc:docMk/>
            <pc:sldMk cId="1045923999" sldId="348"/>
            <ac:cxnSpMk id="11" creationId="{EB1EFCFF-C571-3556-232A-3B24A944DA90}"/>
          </ac:cxnSpMkLst>
        </pc:cxnChg>
      </pc:sldChg>
      <pc:sldChg chg="add">
        <pc:chgData name="Nguyen Thi Hong Loan (Khoa Kham benh)" userId="ba45350a-cc8d-4f2d-95da-41a2e6c56519" providerId="ADAL" clId="{546D8F77-647E-44EE-A7FE-6D7D6CFC2F5B}" dt="2025-09-18T13:43:30.275" v="11269"/>
        <pc:sldMkLst>
          <pc:docMk/>
          <pc:sldMk cId="922543289" sldId="349"/>
        </pc:sldMkLst>
      </pc:sldChg>
      <pc:sldChg chg="modSp add del mod">
        <pc:chgData name="Nguyen Thi Hong Loan (Khoa Kham benh)" userId="ba45350a-cc8d-4f2d-95da-41a2e6c56519" providerId="ADAL" clId="{546D8F77-647E-44EE-A7FE-6D7D6CFC2F5B}" dt="2025-09-18T13:43:25.064" v="11268" actId="2696"/>
        <pc:sldMkLst>
          <pc:docMk/>
          <pc:sldMk cId="1575857384" sldId="349"/>
        </pc:sldMkLst>
        <pc:spChg chg="mod">
          <ac:chgData name="Nguyen Thi Hong Loan (Khoa Kham benh)" userId="ba45350a-cc8d-4f2d-95da-41a2e6c56519" providerId="ADAL" clId="{546D8F77-647E-44EE-A7FE-6D7D6CFC2F5B}" dt="2025-09-18T13:40:57.193" v="11150" actId="20577"/>
          <ac:spMkLst>
            <pc:docMk/>
            <pc:sldMk cId="1575857384" sldId="349"/>
            <ac:spMk id="5" creationId="{99C4AA14-B8DE-28B5-E673-17D74AD8788F}"/>
          </ac:spMkLst>
        </pc:spChg>
        <pc:spChg chg="mod">
          <ac:chgData name="Nguyen Thi Hong Loan (Khoa Kham benh)" userId="ba45350a-cc8d-4f2d-95da-41a2e6c56519" providerId="ADAL" clId="{546D8F77-647E-44EE-A7FE-6D7D6CFC2F5B}" dt="2025-09-18T13:41:30.267" v="11229" actId="255"/>
          <ac:spMkLst>
            <pc:docMk/>
            <pc:sldMk cId="1575857384" sldId="349"/>
            <ac:spMk id="6" creationId="{CBA125A8-6B89-0580-73A4-5CABEDAF6212}"/>
          </ac:spMkLst>
        </pc:spChg>
      </pc:sldChg>
      <pc:sldChg chg="addSp delSp modSp new del mod modClrScheme chgLayout">
        <pc:chgData name="Nguyen Thi Hong Loan (Khoa Kham benh)" userId="ba45350a-cc8d-4f2d-95da-41a2e6c56519" providerId="ADAL" clId="{546D8F77-647E-44EE-A7FE-6D7D6CFC2F5B}" dt="2025-09-16T10:13:30.817" v="7410" actId="2696"/>
        <pc:sldMkLst>
          <pc:docMk/>
          <pc:sldMk cId="2015850221" sldId="349"/>
        </pc:sldMkLst>
      </pc:sldChg>
      <pc:sldChg chg="addSp delSp modSp new del mod">
        <pc:chgData name="Nguyen Thi Hong Loan (Khoa Kham benh)" userId="ba45350a-cc8d-4f2d-95da-41a2e6c56519" providerId="ADAL" clId="{546D8F77-647E-44EE-A7FE-6D7D6CFC2F5B}" dt="2025-09-19T12:52:21.631" v="11408" actId="2696"/>
        <pc:sldMkLst>
          <pc:docMk/>
          <pc:sldMk cId="2163445507" sldId="350"/>
        </pc:sldMkLst>
        <pc:spChg chg="add mod">
          <ac:chgData name="Nguyen Thi Hong Loan (Khoa Kham benh)" userId="ba45350a-cc8d-4f2d-95da-41a2e6c56519" providerId="ADAL" clId="{546D8F77-647E-44EE-A7FE-6D7D6CFC2F5B}" dt="2025-09-18T13:24:07.682" v="10543" actId="1076"/>
          <ac:spMkLst>
            <pc:docMk/>
            <pc:sldMk cId="2163445507" sldId="350"/>
            <ac:spMk id="4" creationId="{568EEBE6-DA5E-5FEB-EFAA-AD3E0C86CD79}"/>
          </ac:spMkLst>
        </pc:spChg>
        <pc:spChg chg="add del mod">
          <ac:chgData name="Nguyen Thi Hong Loan (Khoa Kham benh)" userId="ba45350a-cc8d-4f2d-95da-41a2e6c56519" providerId="ADAL" clId="{546D8F77-647E-44EE-A7FE-6D7D6CFC2F5B}" dt="2025-09-18T13:24:03.745" v="10542" actId="478"/>
          <ac:spMkLst>
            <pc:docMk/>
            <pc:sldMk cId="2163445507" sldId="350"/>
            <ac:spMk id="5" creationId="{331E7832-A1B6-AD23-506A-DC8747D9BF15}"/>
          </ac:spMkLst>
        </pc:spChg>
        <pc:picChg chg="add mod">
          <ac:chgData name="Nguyen Thi Hong Loan (Khoa Kham benh)" userId="ba45350a-cc8d-4f2d-95da-41a2e6c56519" providerId="ADAL" clId="{546D8F77-647E-44EE-A7FE-6D7D6CFC2F5B}" dt="2025-09-18T13:24:13.177" v="10544" actId="1076"/>
          <ac:picMkLst>
            <pc:docMk/>
            <pc:sldMk cId="2163445507" sldId="350"/>
            <ac:picMk id="3" creationId="{048D5365-668B-B3F4-BE8D-6B6BDBAAFE33}"/>
          </ac:picMkLst>
        </pc:picChg>
      </pc:sldChg>
      <pc:sldChg chg="addSp delSp modSp add mod">
        <pc:chgData name="Nguyen Thi Hong Loan (Khoa Kham benh)" userId="ba45350a-cc8d-4f2d-95da-41a2e6c56519" providerId="ADAL" clId="{546D8F77-647E-44EE-A7FE-6D7D6CFC2F5B}" dt="2025-09-19T13:10:22.963" v="11578" actId="1076"/>
        <pc:sldMkLst>
          <pc:docMk/>
          <pc:sldMk cId="2290226635" sldId="350"/>
        </pc:sldMkLst>
        <pc:spChg chg="add del mod">
          <ac:chgData name="Nguyen Thi Hong Loan (Khoa Kham benh)" userId="ba45350a-cc8d-4f2d-95da-41a2e6c56519" providerId="ADAL" clId="{546D8F77-647E-44EE-A7FE-6D7D6CFC2F5B}" dt="2025-09-19T13:10:15.066" v="11575" actId="478"/>
          <ac:spMkLst>
            <pc:docMk/>
            <pc:sldMk cId="2290226635" sldId="350"/>
            <ac:spMk id="2" creationId="{07C4CEE7-0CB7-44E8-1037-A1B6CBA5BD1E}"/>
          </ac:spMkLst>
        </pc:spChg>
        <pc:spChg chg="mod">
          <ac:chgData name="Nguyen Thi Hong Loan (Khoa Kham benh)" userId="ba45350a-cc8d-4f2d-95da-41a2e6c56519" providerId="ADAL" clId="{546D8F77-647E-44EE-A7FE-6D7D6CFC2F5B}" dt="2025-09-19T13:10:20.619" v="11577" actId="1076"/>
          <ac:spMkLst>
            <pc:docMk/>
            <pc:sldMk cId="2290226635" sldId="350"/>
            <ac:spMk id="4" creationId="{568EEBE6-DA5E-5FEB-EFAA-AD3E0C86CD79}"/>
          </ac:spMkLst>
        </pc:spChg>
        <pc:spChg chg="mod">
          <ac:chgData name="Nguyen Thi Hong Loan (Khoa Kham benh)" userId="ba45350a-cc8d-4f2d-95da-41a2e6c56519" providerId="ADAL" clId="{546D8F77-647E-44EE-A7FE-6D7D6CFC2F5B}" dt="2025-09-19T13:02:45.412" v="11571" actId="20577"/>
          <ac:spMkLst>
            <pc:docMk/>
            <pc:sldMk cId="2290226635" sldId="350"/>
            <ac:spMk id="7" creationId="{B63BF607-6BC5-FAD3-9EFB-2C7FD8EB4BCB}"/>
          </ac:spMkLst>
        </pc:spChg>
        <pc:picChg chg="mod">
          <ac:chgData name="Nguyen Thi Hong Loan (Khoa Kham benh)" userId="ba45350a-cc8d-4f2d-95da-41a2e6c56519" providerId="ADAL" clId="{546D8F77-647E-44EE-A7FE-6D7D6CFC2F5B}" dt="2025-09-19T13:10:22.963" v="11578" actId="1076"/>
          <ac:picMkLst>
            <pc:docMk/>
            <pc:sldMk cId="2290226635" sldId="350"/>
            <ac:picMk id="3" creationId="{048D5365-668B-B3F4-BE8D-6B6BDBAAFE33}"/>
          </ac:picMkLst>
        </pc:picChg>
      </pc:sldChg>
      <pc:sldChg chg="addSp delSp modSp new mod">
        <pc:chgData name="Nguyen Thi Hong Loan (Khoa Kham benh)" userId="ba45350a-cc8d-4f2d-95da-41a2e6c56519" providerId="ADAL" clId="{546D8F77-647E-44EE-A7FE-6D7D6CFC2F5B}" dt="2025-09-18T13:37:17.794" v="10901" actId="20577"/>
        <pc:sldMkLst>
          <pc:docMk/>
          <pc:sldMk cId="4148521557" sldId="351"/>
        </pc:sldMkLst>
        <pc:spChg chg="add mod">
          <ac:chgData name="Nguyen Thi Hong Loan (Khoa Kham benh)" userId="ba45350a-cc8d-4f2d-95da-41a2e6c56519" providerId="ADAL" clId="{546D8F77-647E-44EE-A7FE-6D7D6CFC2F5B}" dt="2025-09-18T13:36:42.044" v="10831" actId="20577"/>
          <ac:spMkLst>
            <pc:docMk/>
            <pc:sldMk cId="4148521557" sldId="351"/>
            <ac:spMk id="3" creationId="{32FF1D9E-8059-77F4-39C8-BA68C8F313C4}"/>
          </ac:spMkLst>
        </pc:spChg>
        <pc:spChg chg="add mod">
          <ac:chgData name="Nguyen Thi Hong Loan (Khoa Kham benh)" userId="ba45350a-cc8d-4f2d-95da-41a2e6c56519" providerId="ADAL" clId="{546D8F77-647E-44EE-A7FE-6D7D6CFC2F5B}" dt="2025-09-18T13:37:17.794" v="10901" actId="20577"/>
          <ac:spMkLst>
            <pc:docMk/>
            <pc:sldMk cId="4148521557" sldId="351"/>
            <ac:spMk id="4" creationId="{69FC086D-B597-70B2-A8E1-886B7FC931A7}"/>
          </ac:spMkLst>
        </pc:spChg>
        <pc:spChg chg="add mod">
          <ac:chgData name="Nguyen Thi Hong Loan (Khoa Kham benh)" userId="ba45350a-cc8d-4f2d-95da-41a2e6c56519" providerId="ADAL" clId="{546D8F77-647E-44EE-A7FE-6D7D6CFC2F5B}" dt="2025-09-16T08:46:32.910" v="6873"/>
          <ac:spMkLst>
            <pc:docMk/>
            <pc:sldMk cId="4148521557" sldId="351"/>
            <ac:spMk id="6" creationId="{284503C0-72CB-A5F2-89BB-0665DB8E276A}"/>
          </ac:spMkLst>
        </pc:spChg>
        <pc:picChg chg="add mod modCrop">
          <ac:chgData name="Nguyen Thi Hong Loan (Khoa Kham benh)" userId="ba45350a-cc8d-4f2d-95da-41a2e6c56519" providerId="ADAL" clId="{546D8F77-647E-44EE-A7FE-6D7D6CFC2F5B}" dt="2025-09-18T13:36:36.585" v="10830" actId="1076"/>
          <ac:picMkLst>
            <pc:docMk/>
            <pc:sldMk cId="4148521557" sldId="351"/>
            <ac:picMk id="5" creationId="{DD87D223-6666-23C7-17FC-AA2156DD9B1B}"/>
          </ac:picMkLst>
        </pc:picChg>
      </pc:sldChg>
      <pc:sldChg chg="addSp delSp modSp new mod">
        <pc:chgData name="Nguyen Thi Hong Loan (Khoa Kham benh)" userId="ba45350a-cc8d-4f2d-95da-41a2e6c56519" providerId="ADAL" clId="{546D8F77-647E-44EE-A7FE-6D7D6CFC2F5B}" dt="2025-09-19T13:49:08.288" v="12592" actId="6549"/>
        <pc:sldMkLst>
          <pc:docMk/>
          <pc:sldMk cId="3928229358" sldId="352"/>
        </pc:sldMkLst>
        <pc:spChg chg="add mod">
          <ac:chgData name="Nguyen Thi Hong Loan (Khoa Kham benh)" userId="ba45350a-cc8d-4f2d-95da-41a2e6c56519" providerId="ADAL" clId="{546D8F77-647E-44EE-A7FE-6D7D6CFC2F5B}" dt="2025-09-16T08:47:54.431" v="6880" actId="1076"/>
          <ac:spMkLst>
            <pc:docMk/>
            <pc:sldMk cId="3928229358" sldId="352"/>
            <ac:spMk id="3" creationId="{D89F360C-1F0B-E654-7A10-7C9AC36D3E53}"/>
          </ac:spMkLst>
        </pc:spChg>
        <pc:spChg chg="add mod">
          <ac:chgData name="Nguyen Thi Hong Loan (Khoa Kham benh)" userId="ba45350a-cc8d-4f2d-95da-41a2e6c56519" providerId="ADAL" clId="{546D8F77-647E-44EE-A7FE-6D7D6CFC2F5B}" dt="2025-09-19T13:49:08.288" v="12592" actId="6549"/>
          <ac:spMkLst>
            <pc:docMk/>
            <pc:sldMk cId="3928229358" sldId="352"/>
            <ac:spMk id="4" creationId="{1E755A29-64CA-BC16-F899-2C431A6899C4}"/>
          </ac:spMkLst>
        </pc:spChg>
      </pc:sldChg>
      <pc:sldChg chg="addSp modSp add mod">
        <pc:chgData name="Nguyen Thi Hong Loan (Khoa Kham benh)" userId="ba45350a-cc8d-4f2d-95da-41a2e6c56519" providerId="ADAL" clId="{546D8F77-647E-44EE-A7FE-6D7D6CFC2F5B}" dt="2025-09-16T11:06:57.775" v="9718" actId="1076"/>
        <pc:sldMkLst>
          <pc:docMk/>
          <pc:sldMk cId="785949097" sldId="371"/>
        </pc:sldMkLst>
        <pc:spChg chg="mod">
          <ac:chgData name="Nguyen Thi Hong Loan (Khoa Kham benh)" userId="ba45350a-cc8d-4f2d-95da-41a2e6c56519" providerId="ADAL" clId="{546D8F77-647E-44EE-A7FE-6D7D6CFC2F5B}" dt="2025-09-16T11:06:51.328" v="9717" actId="1076"/>
          <ac:spMkLst>
            <pc:docMk/>
            <pc:sldMk cId="785949097" sldId="371"/>
            <ac:spMk id="5" creationId="{F0699E0D-D185-64B4-BE4C-1FE4A1A68B24}"/>
          </ac:spMkLst>
        </pc:spChg>
        <pc:picChg chg="add mod">
          <ac:chgData name="Nguyen Thi Hong Loan (Khoa Kham benh)" userId="ba45350a-cc8d-4f2d-95da-41a2e6c56519" providerId="ADAL" clId="{546D8F77-647E-44EE-A7FE-6D7D6CFC2F5B}" dt="2025-09-16T11:06:46.025" v="9716" actId="1076"/>
          <ac:picMkLst>
            <pc:docMk/>
            <pc:sldMk cId="785949097" sldId="371"/>
            <ac:picMk id="2" creationId="{43FAC55C-A53D-8F76-DB7F-A42A6FB3F58D}"/>
          </ac:picMkLst>
        </pc:picChg>
        <pc:picChg chg="add mod">
          <ac:chgData name="Nguyen Thi Hong Loan (Khoa Kham benh)" userId="ba45350a-cc8d-4f2d-95da-41a2e6c56519" providerId="ADAL" clId="{546D8F77-647E-44EE-A7FE-6D7D6CFC2F5B}" dt="2025-09-16T11:06:57.775" v="9718" actId="1076"/>
          <ac:picMkLst>
            <pc:docMk/>
            <pc:sldMk cId="785949097" sldId="371"/>
            <ac:picMk id="3" creationId="{715B0D46-2A98-6837-C8D8-2969EB35622C}"/>
          </ac:picMkLst>
        </pc:picChg>
      </pc:sldChg>
      <pc:sldChg chg="addSp delSp modSp add mod">
        <pc:chgData name="Nguyen Thi Hong Loan (Khoa Kham benh)" userId="ba45350a-cc8d-4f2d-95da-41a2e6c56519" providerId="ADAL" clId="{546D8F77-647E-44EE-A7FE-6D7D6CFC2F5B}" dt="2025-09-17T11:20:17.287" v="9973" actId="255"/>
        <pc:sldMkLst>
          <pc:docMk/>
          <pc:sldMk cId="681494983" sldId="372"/>
        </pc:sldMkLst>
        <pc:spChg chg="mod">
          <ac:chgData name="Nguyen Thi Hong Loan (Khoa Kham benh)" userId="ba45350a-cc8d-4f2d-95da-41a2e6c56519" providerId="ADAL" clId="{546D8F77-647E-44EE-A7FE-6D7D6CFC2F5B}" dt="2025-09-16T10:52:01.676" v="9639" actId="20577"/>
          <ac:spMkLst>
            <pc:docMk/>
            <pc:sldMk cId="681494983" sldId="372"/>
            <ac:spMk id="4" creationId="{00000000-0000-0000-0000-000000000000}"/>
          </ac:spMkLst>
        </pc:spChg>
        <pc:spChg chg="mod">
          <ac:chgData name="Nguyen Thi Hong Loan (Khoa Kham benh)" userId="ba45350a-cc8d-4f2d-95da-41a2e6c56519" providerId="ADAL" clId="{546D8F77-647E-44EE-A7FE-6D7D6CFC2F5B}" dt="2025-09-16T08:51:16.212" v="7054" actId="1076"/>
          <ac:spMkLst>
            <pc:docMk/>
            <pc:sldMk cId="681494983" sldId="372"/>
            <ac:spMk id="5" creationId="{00000000-0000-0000-0000-000000000000}"/>
          </ac:spMkLst>
        </pc:spChg>
        <pc:spChg chg="mod">
          <ac:chgData name="Nguyen Thi Hong Loan (Khoa Kham benh)" userId="ba45350a-cc8d-4f2d-95da-41a2e6c56519" providerId="ADAL" clId="{546D8F77-647E-44EE-A7FE-6D7D6CFC2F5B}" dt="2025-09-17T11:20:17.287" v="9973" actId="255"/>
          <ac:spMkLst>
            <pc:docMk/>
            <pc:sldMk cId="681494983" sldId="372"/>
            <ac:spMk id="6" creationId="{00000000-0000-0000-0000-000000000000}"/>
          </ac:spMkLst>
        </pc:spChg>
        <pc:spChg chg="add mod">
          <ac:chgData name="Nguyen Thi Hong Loan (Khoa Kham benh)" userId="ba45350a-cc8d-4f2d-95da-41a2e6c56519" providerId="ADAL" clId="{546D8F77-647E-44EE-A7FE-6D7D6CFC2F5B}" dt="2025-09-16T11:02:00.591" v="9643" actId="122"/>
          <ac:spMkLst>
            <pc:docMk/>
            <pc:sldMk cId="681494983" sldId="372"/>
            <ac:spMk id="8" creationId="{C4BACC85-DF2F-841F-CF99-0C70F3B58FFE}"/>
          </ac:spMkLst>
        </pc:spChg>
        <pc:picChg chg="mod">
          <ac:chgData name="Nguyen Thi Hong Loan (Khoa Kham benh)" userId="ba45350a-cc8d-4f2d-95da-41a2e6c56519" providerId="ADAL" clId="{546D8F77-647E-44EE-A7FE-6D7D6CFC2F5B}" dt="2025-09-16T08:51:35.145" v="7058" actId="14100"/>
          <ac:picMkLst>
            <pc:docMk/>
            <pc:sldMk cId="681494983" sldId="372"/>
            <ac:picMk id="2" creationId="{D688C352-B849-5644-91E0-1223EDA40035}"/>
          </ac:picMkLst>
        </pc:picChg>
        <pc:picChg chg="add mod">
          <ac:chgData name="Nguyen Thi Hong Loan (Khoa Kham benh)" userId="ba45350a-cc8d-4f2d-95da-41a2e6c56519" providerId="ADAL" clId="{546D8F77-647E-44EE-A7FE-6D7D6CFC2F5B}" dt="2025-09-16T10:51:27.290" v="9574" actId="1076"/>
          <ac:picMkLst>
            <pc:docMk/>
            <pc:sldMk cId="681494983" sldId="372"/>
            <ac:picMk id="4098" creationId="{E0B682DC-B76C-EFD9-3FB4-A9D9D58B0C04}"/>
          </ac:picMkLst>
        </pc:picChg>
      </pc:sldChg>
      <pc:sldChg chg="addSp modSp new del mod">
        <pc:chgData name="Nguyen Thi Hong Loan (Khoa Kham benh)" userId="ba45350a-cc8d-4f2d-95da-41a2e6c56519" providerId="ADAL" clId="{546D8F77-647E-44EE-A7FE-6D7D6CFC2F5B}" dt="2025-09-16T10:17:22.295" v="7466" actId="47"/>
        <pc:sldMkLst>
          <pc:docMk/>
          <pc:sldMk cId="2444491069" sldId="373"/>
        </pc:sldMkLst>
      </pc:sldChg>
      <pc:sldChg chg="addSp delSp modSp new del mod ord">
        <pc:chgData name="Nguyen Thi Hong Loan (Khoa Kham benh)" userId="ba45350a-cc8d-4f2d-95da-41a2e6c56519" providerId="ADAL" clId="{546D8F77-647E-44EE-A7FE-6D7D6CFC2F5B}" dt="2025-09-18T13:43:25.064" v="11268" actId="2696"/>
        <pc:sldMkLst>
          <pc:docMk/>
          <pc:sldMk cId="1638491233" sldId="374"/>
        </pc:sldMkLst>
        <pc:spChg chg="add mod">
          <ac:chgData name="Nguyen Thi Hong Loan (Khoa Kham benh)" userId="ba45350a-cc8d-4f2d-95da-41a2e6c56519" providerId="ADAL" clId="{546D8F77-647E-44EE-A7FE-6D7D6CFC2F5B}" dt="2025-09-18T13:42:17.473" v="11259" actId="113"/>
          <ac:spMkLst>
            <pc:docMk/>
            <pc:sldMk cId="1638491233" sldId="374"/>
            <ac:spMk id="3" creationId="{0EE7C08E-0CF3-9834-087B-0439C20551DC}"/>
          </ac:spMkLst>
        </pc:spChg>
      </pc:sldChg>
      <pc:sldChg chg="add">
        <pc:chgData name="Nguyen Thi Hong Loan (Khoa Kham benh)" userId="ba45350a-cc8d-4f2d-95da-41a2e6c56519" providerId="ADAL" clId="{546D8F77-647E-44EE-A7FE-6D7D6CFC2F5B}" dt="2025-09-18T13:43:30.275" v="11269"/>
        <pc:sldMkLst>
          <pc:docMk/>
          <pc:sldMk cId="3017450374" sldId="374"/>
        </pc:sldMkLst>
      </pc:sldChg>
      <pc:sldChg chg="addSp delSp modSp new mod modClrScheme chgLayout">
        <pc:chgData name="Nguyen Thi Hong Loan (Khoa Kham benh)" userId="ba45350a-cc8d-4f2d-95da-41a2e6c56519" providerId="ADAL" clId="{546D8F77-647E-44EE-A7FE-6D7D6CFC2F5B}" dt="2025-09-18T13:43:14.337" v="11267" actId="1076"/>
        <pc:sldMkLst>
          <pc:docMk/>
          <pc:sldMk cId="35027361" sldId="375"/>
        </pc:sldMkLst>
        <pc:spChg chg="add mod ord">
          <ac:chgData name="Nguyen Thi Hong Loan (Khoa Kham benh)" userId="ba45350a-cc8d-4f2d-95da-41a2e6c56519" providerId="ADAL" clId="{546D8F77-647E-44EE-A7FE-6D7D6CFC2F5B}" dt="2025-09-18T13:42:09.597" v="11257" actId="20577"/>
          <ac:spMkLst>
            <pc:docMk/>
            <pc:sldMk cId="35027361" sldId="375"/>
            <ac:spMk id="2" creationId="{591A20EA-8D48-B6F9-8E59-0EFDADDD8E75}"/>
          </ac:spMkLst>
        </pc:spChg>
        <pc:spChg chg="add mod">
          <ac:chgData name="Nguyen Thi Hong Loan (Khoa Kham benh)" userId="ba45350a-cc8d-4f2d-95da-41a2e6c56519" providerId="ADAL" clId="{546D8F77-647E-44EE-A7FE-6D7D6CFC2F5B}" dt="2025-09-18T13:43:07.876" v="11266" actId="1076"/>
          <ac:spMkLst>
            <pc:docMk/>
            <pc:sldMk cId="35027361" sldId="375"/>
            <ac:spMk id="5" creationId="{FF3189A4-0EBB-CC58-D558-E4BC32779531}"/>
          </ac:spMkLst>
        </pc:spChg>
        <pc:picChg chg="add mod">
          <ac:chgData name="Nguyen Thi Hong Loan (Khoa Kham benh)" userId="ba45350a-cc8d-4f2d-95da-41a2e6c56519" providerId="ADAL" clId="{546D8F77-647E-44EE-A7FE-6D7D6CFC2F5B}" dt="2025-09-18T13:43:14.337" v="11267" actId="1076"/>
          <ac:picMkLst>
            <pc:docMk/>
            <pc:sldMk cId="35027361" sldId="375"/>
            <ac:picMk id="4" creationId="{F25C0D89-CE7D-5502-4A4F-A18F0B5E373A}"/>
          </ac:picMkLst>
        </pc:picChg>
      </pc:sldChg>
      <pc:sldChg chg="modSp add mod">
        <pc:chgData name="Nguyen Thi Hong Loan (Khoa Kham benh)" userId="ba45350a-cc8d-4f2d-95da-41a2e6c56519" providerId="ADAL" clId="{546D8F77-647E-44EE-A7FE-6D7D6CFC2F5B}" dt="2025-09-17T12:38:26.220" v="10418" actId="114"/>
        <pc:sldMkLst>
          <pc:docMk/>
          <pc:sldMk cId="1166881673" sldId="376"/>
        </pc:sldMkLst>
        <pc:spChg chg="mod">
          <ac:chgData name="Nguyen Thi Hong Loan (Khoa Kham benh)" userId="ba45350a-cc8d-4f2d-95da-41a2e6c56519" providerId="ADAL" clId="{546D8F77-647E-44EE-A7FE-6D7D6CFC2F5B}" dt="2025-09-17T06:47:59.171" v="9969" actId="1076"/>
          <ac:spMkLst>
            <pc:docMk/>
            <pc:sldMk cId="1166881673" sldId="376"/>
            <ac:spMk id="2" creationId="{339C470E-CB87-EFBF-D702-0915E52E1152}"/>
          </ac:spMkLst>
        </pc:spChg>
        <pc:spChg chg="mod">
          <ac:chgData name="Nguyen Thi Hong Loan (Khoa Kham benh)" userId="ba45350a-cc8d-4f2d-95da-41a2e6c56519" providerId="ADAL" clId="{546D8F77-647E-44EE-A7FE-6D7D6CFC2F5B}" dt="2025-09-17T12:38:26.220" v="10418" actId="114"/>
          <ac:spMkLst>
            <pc:docMk/>
            <pc:sldMk cId="1166881673" sldId="376"/>
            <ac:spMk id="5" creationId="{CDC4C825-BD63-7DC7-AB86-4F9F314E5AB8}"/>
          </ac:spMkLst>
        </pc:spChg>
      </pc:sldChg>
      <pc:sldChg chg="addSp delSp modSp new del mod modClrScheme chgLayout">
        <pc:chgData name="Nguyen Thi Hong Loan (Khoa Kham benh)" userId="ba45350a-cc8d-4f2d-95da-41a2e6c56519" providerId="ADAL" clId="{546D8F77-647E-44EE-A7FE-6D7D6CFC2F5B}" dt="2025-09-17T06:46:30.389" v="9772" actId="2696"/>
        <pc:sldMkLst>
          <pc:docMk/>
          <pc:sldMk cId="1653591215" sldId="376"/>
        </pc:sldMkLst>
      </pc:sldChg>
      <pc:sldChg chg="addSp delSp modSp new mod modClrScheme chgLayout">
        <pc:chgData name="Nguyen Thi Hong Loan (Khoa Kham benh)" userId="ba45350a-cc8d-4f2d-95da-41a2e6c56519" providerId="ADAL" clId="{546D8F77-647E-44EE-A7FE-6D7D6CFC2F5B}" dt="2025-09-19T13:50:06.829" v="12593" actId="20577"/>
        <pc:sldMkLst>
          <pc:docMk/>
          <pc:sldMk cId="103207262" sldId="377"/>
        </pc:sldMkLst>
        <pc:spChg chg="add mod ord">
          <ac:chgData name="Nguyen Thi Hong Loan (Khoa Kham benh)" userId="ba45350a-cc8d-4f2d-95da-41a2e6c56519" providerId="ADAL" clId="{546D8F77-647E-44EE-A7FE-6D7D6CFC2F5B}" dt="2025-09-17T12:35:12.550" v="10367" actId="1076"/>
          <ac:spMkLst>
            <pc:docMk/>
            <pc:sldMk cId="103207262" sldId="377"/>
            <ac:spMk id="3" creationId="{99AA29EF-73F9-DADE-882C-94240C66399F}"/>
          </ac:spMkLst>
        </pc:spChg>
        <pc:spChg chg="add mod">
          <ac:chgData name="Nguyen Thi Hong Loan (Khoa Kham benh)" userId="ba45350a-cc8d-4f2d-95da-41a2e6c56519" providerId="ADAL" clId="{546D8F77-647E-44EE-A7FE-6D7D6CFC2F5B}" dt="2025-09-19T13:50:06.829" v="12593" actId="20577"/>
          <ac:spMkLst>
            <pc:docMk/>
            <pc:sldMk cId="103207262" sldId="377"/>
            <ac:spMk id="4" creationId="{891CB5EC-90F7-47F8-28C7-34A74AE2506E}"/>
          </ac:spMkLst>
        </pc:spChg>
      </pc:sldChg>
      <pc:sldChg chg="addSp delSp modSp new del mod">
        <pc:chgData name="Nguyen Thi Hong Loan (Khoa Kham benh)" userId="ba45350a-cc8d-4f2d-95da-41a2e6c56519" providerId="ADAL" clId="{546D8F77-647E-44EE-A7FE-6D7D6CFC2F5B}" dt="2025-09-19T12:56:07.463" v="11444" actId="47"/>
        <pc:sldMkLst>
          <pc:docMk/>
          <pc:sldMk cId="1898977057" sldId="378"/>
        </pc:sldMkLst>
        <pc:spChg chg="add mod">
          <ac:chgData name="Nguyen Thi Hong Loan (Khoa Kham benh)" userId="ba45350a-cc8d-4f2d-95da-41a2e6c56519" providerId="ADAL" clId="{546D8F77-647E-44EE-A7FE-6D7D6CFC2F5B}" dt="2025-09-19T12:52:12.765" v="11407" actId="1076"/>
          <ac:spMkLst>
            <pc:docMk/>
            <pc:sldMk cId="1898977057" sldId="378"/>
            <ac:spMk id="3" creationId="{492AEE41-2D5C-9FDF-17D1-B550DDF9DF03}"/>
          </ac:spMkLst>
        </pc:spChg>
        <pc:spChg chg="add mod">
          <ac:chgData name="Nguyen Thi Hong Loan (Khoa Kham benh)" userId="ba45350a-cc8d-4f2d-95da-41a2e6c56519" providerId="ADAL" clId="{546D8F77-647E-44EE-A7FE-6D7D6CFC2F5B}" dt="2025-09-18T13:22:12.116" v="10526" actId="1076"/>
          <ac:spMkLst>
            <pc:docMk/>
            <pc:sldMk cId="1898977057" sldId="378"/>
            <ac:spMk id="5" creationId="{8ACCABE8-A453-8966-5C72-76F68AE65518}"/>
          </ac:spMkLst>
        </pc:spChg>
        <pc:spChg chg="add mod">
          <ac:chgData name="Nguyen Thi Hong Loan (Khoa Kham benh)" userId="ba45350a-cc8d-4f2d-95da-41a2e6c56519" providerId="ADAL" clId="{546D8F77-647E-44EE-A7FE-6D7D6CFC2F5B}" dt="2025-09-18T13:22:19.273" v="10529" actId="14100"/>
          <ac:spMkLst>
            <pc:docMk/>
            <pc:sldMk cId="1898977057" sldId="378"/>
            <ac:spMk id="9" creationId="{20D2AF89-3B18-A091-61C6-A01EBCF9B176}"/>
          </ac:spMkLst>
        </pc:spChg>
        <pc:picChg chg="add mod modCrop">
          <ac:chgData name="Nguyen Thi Hong Loan (Khoa Kham benh)" userId="ba45350a-cc8d-4f2d-95da-41a2e6c56519" providerId="ADAL" clId="{546D8F77-647E-44EE-A7FE-6D7D6CFC2F5B}" dt="2025-09-18T13:22:03.549" v="10522" actId="1076"/>
          <ac:picMkLst>
            <pc:docMk/>
            <pc:sldMk cId="1898977057" sldId="378"/>
            <ac:picMk id="4" creationId="{71465620-0F04-248D-321C-EE26F09BC554}"/>
          </ac:picMkLst>
        </pc:picChg>
        <pc:picChg chg="add mod">
          <ac:chgData name="Nguyen Thi Hong Loan (Khoa Kham benh)" userId="ba45350a-cc8d-4f2d-95da-41a2e6c56519" providerId="ADAL" clId="{546D8F77-647E-44EE-A7FE-6D7D6CFC2F5B}" dt="2025-09-18T13:22:05.198" v="10523" actId="1076"/>
          <ac:picMkLst>
            <pc:docMk/>
            <pc:sldMk cId="1898977057" sldId="378"/>
            <ac:picMk id="6" creationId="{FD5DEC19-76C0-7C72-C667-74AD082E461C}"/>
          </ac:picMkLst>
        </pc:picChg>
      </pc:sldChg>
      <pc:sldChg chg="addSp delSp modSp new mod">
        <pc:chgData name="Nguyen Thi Hong Loan (Khoa Kham benh)" userId="ba45350a-cc8d-4f2d-95da-41a2e6c56519" providerId="ADAL" clId="{546D8F77-647E-44EE-A7FE-6D7D6CFC2F5B}" dt="2025-09-19T13:11:44.161" v="11579" actId="1076"/>
        <pc:sldMkLst>
          <pc:docMk/>
          <pc:sldMk cId="1492265618" sldId="379"/>
        </pc:sldMkLst>
        <pc:spChg chg="add mod">
          <ac:chgData name="Nguyen Thi Hong Loan (Khoa Kham benh)" userId="ba45350a-cc8d-4f2d-95da-41a2e6c56519" providerId="ADAL" clId="{546D8F77-647E-44EE-A7FE-6D7D6CFC2F5B}" dt="2025-09-17T12:27:37.407" v="10290"/>
          <ac:spMkLst>
            <pc:docMk/>
            <pc:sldMk cId="1492265618" sldId="379"/>
            <ac:spMk id="10" creationId="{1DE6FEF1-2C62-EC2F-FFB1-DC98553D45E3}"/>
          </ac:spMkLst>
        </pc:spChg>
        <pc:spChg chg="add mod">
          <ac:chgData name="Nguyen Thi Hong Loan (Khoa Kham benh)" userId="ba45350a-cc8d-4f2d-95da-41a2e6c56519" providerId="ADAL" clId="{546D8F77-647E-44EE-A7FE-6D7D6CFC2F5B}" dt="2025-09-19T12:56:54.459" v="11445"/>
          <ac:spMkLst>
            <pc:docMk/>
            <pc:sldMk cId="1492265618" sldId="379"/>
            <ac:spMk id="11" creationId="{938A6CB0-427E-03BE-B9EC-6B26C4EA0B2D}"/>
          </ac:spMkLst>
        </pc:spChg>
        <pc:spChg chg="add mod">
          <ac:chgData name="Nguyen Thi Hong Loan (Khoa Kham benh)" userId="ba45350a-cc8d-4f2d-95da-41a2e6c56519" providerId="ADAL" clId="{546D8F77-647E-44EE-A7FE-6D7D6CFC2F5B}" dt="2025-09-17T12:27:37.407" v="10290"/>
          <ac:spMkLst>
            <pc:docMk/>
            <pc:sldMk cId="1492265618" sldId="379"/>
            <ac:spMk id="12" creationId="{60626900-DAC6-438D-7607-E867AAE8A070}"/>
          </ac:spMkLst>
        </pc:spChg>
        <pc:spChg chg="add mod">
          <ac:chgData name="Nguyen Thi Hong Loan (Khoa Kham benh)" userId="ba45350a-cc8d-4f2d-95da-41a2e6c56519" providerId="ADAL" clId="{546D8F77-647E-44EE-A7FE-6D7D6CFC2F5B}" dt="2025-09-17T12:27:37.407" v="10290"/>
          <ac:spMkLst>
            <pc:docMk/>
            <pc:sldMk cId="1492265618" sldId="379"/>
            <ac:spMk id="16" creationId="{ADF2306A-C369-2B39-D4B3-F406D7844FE1}"/>
          </ac:spMkLst>
        </pc:spChg>
        <pc:picChg chg="add mod">
          <ac:chgData name="Nguyen Thi Hong Loan (Khoa Kham benh)" userId="ba45350a-cc8d-4f2d-95da-41a2e6c56519" providerId="ADAL" clId="{546D8F77-647E-44EE-A7FE-6D7D6CFC2F5B}" dt="2025-09-17T12:27:37.407" v="10290"/>
          <ac:picMkLst>
            <pc:docMk/>
            <pc:sldMk cId="1492265618" sldId="379"/>
            <ac:picMk id="13" creationId="{A8816302-9513-1E73-3C96-59EB1387201B}"/>
          </ac:picMkLst>
        </pc:picChg>
        <pc:picChg chg="add mod">
          <ac:chgData name="Nguyen Thi Hong Loan (Khoa Kham benh)" userId="ba45350a-cc8d-4f2d-95da-41a2e6c56519" providerId="ADAL" clId="{546D8F77-647E-44EE-A7FE-6D7D6CFC2F5B}" dt="2025-09-17T12:27:37.407" v="10290"/>
          <ac:picMkLst>
            <pc:docMk/>
            <pc:sldMk cId="1492265618" sldId="379"/>
            <ac:picMk id="14" creationId="{6EEEBCF4-448F-19C6-573E-87685323A70B}"/>
          </ac:picMkLst>
        </pc:picChg>
        <pc:picChg chg="add mod">
          <ac:chgData name="Nguyen Thi Hong Loan (Khoa Kham benh)" userId="ba45350a-cc8d-4f2d-95da-41a2e6c56519" providerId="ADAL" clId="{546D8F77-647E-44EE-A7FE-6D7D6CFC2F5B}" dt="2025-09-19T13:11:44.161" v="11579" actId="1076"/>
          <ac:picMkLst>
            <pc:docMk/>
            <pc:sldMk cId="1492265618" sldId="379"/>
            <ac:picMk id="15" creationId="{C05F5887-51DD-D336-D2B4-B93DE5056702}"/>
          </ac:picMkLst>
        </pc:picChg>
      </pc:sldChg>
      <pc:sldChg chg="addSp delSp modSp new mod modClrScheme chgLayout">
        <pc:chgData name="Nguyen Thi Hong Loan (Khoa Kham benh)" userId="ba45350a-cc8d-4f2d-95da-41a2e6c56519" providerId="ADAL" clId="{546D8F77-647E-44EE-A7FE-6D7D6CFC2F5B}" dt="2025-09-19T12:57:13.486" v="11448" actId="1076"/>
        <pc:sldMkLst>
          <pc:docMk/>
          <pc:sldMk cId="2926155861" sldId="380"/>
        </pc:sldMkLst>
        <pc:spChg chg="mod">
          <ac:chgData name="Nguyen Thi Hong Loan (Khoa Kham benh)" userId="ba45350a-cc8d-4f2d-95da-41a2e6c56519" providerId="ADAL" clId="{546D8F77-647E-44EE-A7FE-6D7D6CFC2F5B}" dt="2025-09-17T12:28:36.702" v="10296" actId="1076"/>
          <ac:spMkLst>
            <pc:docMk/>
            <pc:sldMk cId="2926155861" sldId="380"/>
            <ac:spMk id="8" creationId="{37818878-5AB9-9620-AD46-8A2C07D4ED1A}"/>
          </ac:spMkLst>
        </pc:spChg>
        <pc:spChg chg="mod">
          <ac:chgData name="Nguyen Thi Hong Loan (Khoa Kham benh)" userId="ba45350a-cc8d-4f2d-95da-41a2e6c56519" providerId="ADAL" clId="{546D8F77-647E-44EE-A7FE-6D7D6CFC2F5B}" dt="2025-09-17T12:28:32.616" v="10295" actId="1076"/>
          <ac:spMkLst>
            <pc:docMk/>
            <pc:sldMk cId="2926155861" sldId="380"/>
            <ac:spMk id="9" creationId="{EF99DE02-FE1C-0622-A764-F612B80DA56D}"/>
          </ac:spMkLst>
        </pc:spChg>
        <pc:spChg chg="add mod">
          <ac:chgData name="Nguyen Thi Hong Loan (Khoa Kham benh)" userId="ba45350a-cc8d-4f2d-95da-41a2e6c56519" providerId="ADAL" clId="{546D8F77-647E-44EE-A7FE-6D7D6CFC2F5B}" dt="2025-09-19T12:57:13.486" v="11448" actId="1076"/>
          <ac:spMkLst>
            <pc:docMk/>
            <pc:sldMk cId="2926155861" sldId="380"/>
            <ac:spMk id="10" creationId="{65AB940C-381D-A618-EFCB-8828D432EDA4}"/>
          </ac:spMkLst>
        </pc:spChg>
        <pc:grpChg chg="add mod">
          <ac:chgData name="Nguyen Thi Hong Loan (Khoa Kham benh)" userId="ba45350a-cc8d-4f2d-95da-41a2e6c56519" providerId="ADAL" clId="{546D8F77-647E-44EE-A7FE-6D7D6CFC2F5B}" dt="2025-09-17T12:28:02.168" v="10294"/>
          <ac:grpSpMkLst>
            <pc:docMk/>
            <pc:sldMk cId="2926155861" sldId="380"/>
            <ac:grpSpMk id="3" creationId="{A0E6F759-B786-9BAA-0213-8E82A364BC97}"/>
          </ac:grpSpMkLst>
        </pc:grpChg>
        <pc:grpChg chg="add mod">
          <ac:chgData name="Nguyen Thi Hong Loan (Khoa Kham benh)" userId="ba45350a-cc8d-4f2d-95da-41a2e6c56519" providerId="ADAL" clId="{546D8F77-647E-44EE-A7FE-6D7D6CFC2F5B}" dt="2025-09-17T12:28:02.168" v="10294"/>
          <ac:grpSpMkLst>
            <pc:docMk/>
            <pc:sldMk cId="2926155861" sldId="380"/>
            <ac:grpSpMk id="7" creationId="{179C6231-DEA3-2EEA-4A46-67677F087D76}"/>
          </ac:grpSpMkLst>
        </pc:grpChg>
        <pc:picChg chg="mod">
          <ac:chgData name="Nguyen Thi Hong Loan (Khoa Kham benh)" userId="ba45350a-cc8d-4f2d-95da-41a2e6c56519" providerId="ADAL" clId="{546D8F77-647E-44EE-A7FE-6D7D6CFC2F5B}" dt="2025-09-17T12:28:02.168" v="10294"/>
          <ac:picMkLst>
            <pc:docMk/>
            <pc:sldMk cId="2926155861" sldId="380"/>
            <ac:picMk id="4" creationId="{8DE1740B-0E37-937E-7506-D97E5EB34832}"/>
          </ac:picMkLst>
        </pc:picChg>
        <pc:picChg chg="mod">
          <ac:chgData name="Nguyen Thi Hong Loan (Khoa Kham benh)" userId="ba45350a-cc8d-4f2d-95da-41a2e6c56519" providerId="ADAL" clId="{546D8F77-647E-44EE-A7FE-6D7D6CFC2F5B}" dt="2025-09-17T12:28:02.168" v="10294"/>
          <ac:picMkLst>
            <pc:docMk/>
            <pc:sldMk cId="2926155861" sldId="380"/>
            <ac:picMk id="5" creationId="{8E4AA5D6-449A-16D2-A227-5A553AB65E63}"/>
          </ac:picMkLst>
        </pc:picChg>
        <pc:picChg chg="mod">
          <ac:chgData name="Nguyen Thi Hong Loan (Khoa Kham benh)" userId="ba45350a-cc8d-4f2d-95da-41a2e6c56519" providerId="ADAL" clId="{546D8F77-647E-44EE-A7FE-6D7D6CFC2F5B}" dt="2025-09-17T12:28:02.168" v="10294"/>
          <ac:picMkLst>
            <pc:docMk/>
            <pc:sldMk cId="2926155861" sldId="380"/>
            <ac:picMk id="6" creationId="{CE7B5973-85CB-DE65-60D1-437EC4A47965}"/>
          </ac:picMkLst>
        </pc:picChg>
      </pc:sldChg>
      <pc:sldChg chg="addSp delSp modSp new mod modClrScheme delDesignElem chgLayout">
        <pc:chgData name="Nguyen Thi Hong Loan (Khoa Kham benh)" userId="ba45350a-cc8d-4f2d-95da-41a2e6c56519" providerId="ADAL" clId="{546D8F77-647E-44EE-A7FE-6D7D6CFC2F5B}" dt="2025-09-19T12:57:50.052" v="11462" actId="20577"/>
        <pc:sldMkLst>
          <pc:docMk/>
          <pc:sldMk cId="992573795" sldId="381"/>
        </pc:sldMkLst>
        <pc:spChg chg="add mod">
          <ac:chgData name="Nguyen Thi Hong Loan (Khoa Kham benh)" userId="ba45350a-cc8d-4f2d-95da-41a2e6c56519" providerId="ADAL" clId="{546D8F77-647E-44EE-A7FE-6D7D6CFC2F5B}" dt="2025-09-18T13:23:53.878" v="10540" actId="1076"/>
          <ac:spMkLst>
            <pc:docMk/>
            <pc:sldMk cId="992573795" sldId="381"/>
            <ac:spMk id="8" creationId="{CE440451-A0CB-31CD-B23C-7BF27A97425B}"/>
          </ac:spMkLst>
        </pc:spChg>
        <pc:spChg chg="add mod">
          <ac:chgData name="Nguyen Thi Hong Loan (Khoa Kham benh)" userId="ba45350a-cc8d-4f2d-95da-41a2e6c56519" providerId="ADAL" clId="{546D8F77-647E-44EE-A7FE-6D7D6CFC2F5B}" dt="2025-09-19T12:57:50.052" v="11462" actId="20577"/>
          <ac:spMkLst>
            <pc:docMk/>
            <pc:sldMk cId="992573795" sldId="381"/>
            <ac:spMk id="9" creationId="{C99E400A-E277-6A80-BDA0-DC316964B4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4503A-DB43-4326-883B-20A2A6517B84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E81835-977D-4775-A56F-01EF96993081}">
      <dgm:prSet/>
      <dgm:spPr/>
      <dgm:t>
        <a:bodyPr/>
        <a:lstStyle/>
        <a:p>
          <a:r>
            <a:rPr lang="en-US">
              <a:latin typeface="Aptos" panose="020B0004020202020204" pitchFamily="34" charset="0"/>
            </a:rPr>
            <a:t>Thông khí ngưng thở ngắt quãng </a:t>
          </a:r>
          <a:r>
            <a:rPr lang="en-US"/>
            <a:t>(Intermittent Apneic Ventilation – IAV)</a:t>
          </a:r>
          <a:r>
            <a:rPr lang="en-US">
              <a:latin typeface="Aptos" panose="020B0004020202020204" pitchFamily="34" charset="0"/>
            </a:rPr>
            <a:t>: </a:t>
          </a:r>
          <a:r>
            <a:rPr lang="vi-VN">
              <a:latin typeface="Aptos" panose="020B0004020202020204" pitchFamily="34" charset="0"/>
            </a:rPr>
            <a:t>các giai đoạn ngừng thở ngắt quãng</a:t>
          </a:r>
          <a:r>
            <a:rPr lang="en-US">
              <a:latin typeface="Aptos" panose="020B0004020202020204" pitchFamily="34" charset="0"/>
            </a:rPr>
            <a:t> (không ống)</a:t>
          </a:r>
          <a:r>
            <a:rPr lang="vi-VN">
              <a:latin typeface="Aptos" panose="020B0004020202020204" pitchFamily="34" charset="0"/>
            </a:rPr>
            <a:t> </a:t>
          </a:r>
          <a:r>
            <a:rPr lang="en-US">
              <a:latin typeface="Aptos" panose="020B0004020202020204" pitchFamily="34" charset="0"/>
            </a:rPr>
            <a:t>được </a:t>
          </a:r>
          <a:r>
            <a:rPr lang="vi-VN">
              <a:latin typeface="Aptos" panose="020B0004020202020204" pitchFamily="34" charset="0"/>
            </a:rPr>
            <a:t>kiểm soát</a:t>
          </a:r>
          <a:endParaRPr lang="en-US">
            <a:latin typeface="Aptos" panose="020B0004020202020204" pitchFamily="34" charset="0"/>
          </a:endParaRPr>
        </a:p>
      </dgm:t>
    </dgm:pt>
    <dgm:pt modelId="{8749ECE2-143B-4E7E-8DA2-F523F37705E7}" type="parTrans" cxnId="{BF583E25-3F21-4B76-8BD8-03DB4168CE30}">
      <dgm:prSet/>
      <dgm:spPr/>
      <dgm:t>
        <a:bodyPr/>
        <a:lstStyle/>
        <a:p>
          <a:endParaRPr lang="en-US"/>
        </a:p>
      </dgm:t>
    </dgm:pt>
    <dgm:pt modelId="{9C867CAA-C3BE-480F-B8E4-ECFB567C3714}" type="sibTrans" cxnId="{BF583E25-3F21-4B76-8BD8-03DB4168CE30}">
      <dgm:prSet/>
      <dgm:spPr/>
      <dgm:t>
        <a:bodyPr/>
        <a:lstStyle/>
        <a:p>
          <a:endParaRPr lang="en-US"/>
        </a:p>
      </dgm:t>
    </dgm:pt>
    <dgm:pt modelId="{F7701A73-B5AF-436E-A265-11CE434D4C49}">
      <dgm:prSet/>
      <dgm:spPr/>
      <dgm:t>
        <a:bodyPr/>
        <a:lstStyle/>
        <a:p>
          <a:r>
            <a:rPr lang="en-US"/>
            <a:t>Thì phẫu thuật cần thực hiện mà không có sự cản trở của ống NKQ được thực hiện trong giai đoạn ngưng thở</a:t>
          </a:r>
        </a:p>
      </dgm:t>
    </dgm:pt>
    <dgm:pt modelId="{7B953151-175D-48A2-B47B-2AF8B0D10D90}" type="parTrans" cxnId="{CF6312ED-5B8D-4AC6-BD6D-6B288EDDC09D}">
      <dgm:prSet/>
      <dgm:spPr/>
      <dgm:t>
        <a:bodyPr/>
        <a:lstStyle/>
        <a:p>
          <a:endParaRPr lang="en-US"/>
        </a:p>
      </dgm:t>
    </dgm:pt>
    <dgm:pt modelId="{F42B75D4-7049-43FE-9AAB-7C7033BAD588}" type="sibTrans" cxnId="{CF6312ED-5B8D-4AC6-BD6D-6B288EDDC09D}">
      <dgm:prSet/>
      <dgm:spPr/>
      <dgm:t>
        <a:bodyPr/>
        <a:lstStyle/>
        <a:p>
          <a:endParaRPr lang="en-US"/>
        </a:p>
      </dgm:t>
    </dgm:pt>
    <dgm:pt modelId="{3B04C1D1-BB67-4F64-BAE7-FF03AFADB3D2}" type="pres">
      <dgm:prSet presAssocID="{C394503A-DB43-4326-883B-20A2A6517B84}" presName="vert0" presStyleCnt="0">
        <dgm:presLayoutVars>
          <dgm:dir/>
          <dgm:animOne val="branch"/>
          <dgm:animLvl val="lvl"/>
        </dgm:presLayoutVars>
      </dgm:prSet>
      <dgm:spPr/>
    </dgm:pt>
    <dgm:pt modelId="{6E1B3162-7C8E-40B4-AEB7-669680852BA2}" type="pres">
      <dgm:prSet presAssocID="{68E81835-977D-4775-A56F-01EF96993081}" presName="thickLine" presStyleLbl="alignNode1" presStyleIdx="0" presStyleCnt="2"/>
      <dgm:spPr/>
    </dgm:pt>
    <dgm:pt modelId="{A1B7A210-6510-441C-ABB3-11735F8598F7}" type="pres">
      <dgm:prSet presAssocID="{68E81835-977D-4775-A56F-01EF96993081}" presName="horz1" presStyleCnt="0"/>
      <dgm:spPr/>
    </dgm:pt>
    <dgm:pt modelId="{D7FF9C59-FCBB-4FC9-9E34-06F813FCD324}" type="pres">
      <dgm:prSet presAssocID="{68E81835-977D-4775-A56F-01EF96993081}" presName="tx1" presStyleLbl="revTx" presStyleIdx="0" presStyleCnt="2"/>
      <dgm:spPr/>
    </dgm:pt>
    <dgm:pt modelId="{83C15C1E-B104-4AFB-A65F-7B383869BFAA}" type="pres">
      <dgm:prSet presAssocID="{68E81835-977D-4775-A56F-01EF96993081}" presName="vert1" presStyleCnt="0"/>
      <dgm:spPr/>
    </dgm:pt>
    <dgm:pt modelId="{AB71688A-111F-493E-AC80-A0D0A7F557D4}" type="pres">
      <dgm:prSet presAssocID="{F7701A73-B5AF-436E-A265-11CE434D4C49}" presName="thickLine" presStyleLbl="alignNode1" presStyleIdx="1" presStyleCnt="2"/>
      <dgm:spPr/>
    </dgm:pt>
    <dgm:pt modelId="{A0FA37A8-B3E1-47AF-8DB8-6D9BAEEEF5FC}" type="pres">
      <dgm:prSet presAssocID="{F7701A73-B5AF-436E-A265-11CE434D4C49}" presName="horz1" presStyleCnt="0"/>
      <dgm:spPr/>
    </dgm:pt>
    <dgm:pt modelId="{99DECC7F-D683-4BB3-8DCE-09B49BB071C6}" type="pres">
      <dgm:prSet presAssocID="{F7701A73-B5AF-436E-A265-11CE434D4C49}" presName="tx1" presStyleLbl="revTx" presStyleIdx="1" presStyleCnt="2"/>
      <dgm:spPr/>
    </dgm:pt>
    <dgm:pt modelId="{5942F474-7C5E-41FF-B133-E8F37DB25C7B}" type="pres">
      <dgm:prSet presAssocID="{F7701A73-B5AF-436E-A265-11CE434D4C49}" presName="vert1" presStyleCnt="0"/>
      <dgm:spPr/>
    </dgm:pt>
  </dgm:ptLst>
  <dgm:cxnLst>
    <dgm:cxn modelId="{BF583E25-3F21-4B76-8BD8-03DB4168CE30}" srcId="{C394503A-DB43-4326-883B-20A2A6517B84}" destId="{68E81835-977D-4775-A56F-01EF96993081}" srcOrd="0" destOrd="0" parTransId="{8749ECE2-143B-4E7E-8DA2-F523F37705E7}" sibTransId="{9C867CAA-C3BE-480F-B8E4-ECFB567C3714}"/>
    <dgm:cxn modelId="{DCA26838-EE3D-43B5-9457-2D1CC8B492FB}" type="presOf" srcId="{F7701A73-B5AF-436E-A265-11CE434D4C49}" destId="{99DECC7F-D683-4BB3-8DCE-09B49BB071C6}" srcOrd="0" destOrd="0" presId="urn:microsoft.com/office/officeart/2008/layout/LinedList"/>
    <dgm:cxn modelId="{1A88C1BE-E425-4FF8-B3A0-DFD5947604EF}" type="presOf" srcId="{68E81835-977D-4775-A56F-01EF96993081}" destId="{D7FF9C59-FCBB-4FC9-9E34-06F813FCD324}" srcOrd="0" destOrd="0" presId="urn:microsoft.com/office/officeart/2008/layout/LinedList"/>
    <dgm:cxn modelId="{C2D98FCE-A844-4F7D-9506-C123C1BF0D6D}" type="presOf" srcId="{C394503A-DB43-4326-883B-20A2A6517B84}" destId="{3B04C1D1-BB67-4F64-BAE7-FF03AFADB3D2}" srcOrd="0" destOrd="0" presId="urn:microsoft.com/office/officeart/2008/layout/LinedList"/>
    <dgm:cxn modelId="{CF6312ED-5B8D-4AC6-BD6D-6B288EDDC09D}" srcId="{C394503A-DB43-4326-883B-20A2A6517B84}" destId="{F7701A73-B5AF-436E-A265-11CE434D4C49}" srcOrd="1" destOrd="0" parTransId="{7B953151-175D-48A2-B47B-2AF8B0D10D90}" sibTransId="{F42B75D4-7049-43FE-9AAB-7C7033BAD588}"/>
    <dgm:cxn modelId="{CC8F5198-1699-44C7-89CE-893A9E837176}" type="presParOf" srcId="{3B04C1D1-BB67-4F64-BAE7-FF03AFADB3D2}" destId="{6E1B3162-7C8E-40B4-AEB7-669680852BA2}" srcOrd="0" destOrd="0" presId="urn:microsoft.com/office/officeart/2008/layout/LinedList"/>
    <dgm:cxn modelId="{95262D46-48F2-42D9-B577-F02B0C07E68F}" type="presParOf" srcId="{3B04C1D1-BB67-4F64-BAE7-FF03AFADB3D2}" destId="{A1B7A210-6510-441C-ABB3-11735F8598F7}" srcOrd="1" destOrd="0" presId="urn:microsoft.com/office/officeart/2008/layout/LinedList"/>
    <dgm:cxn modelId="{CC3D1A5F-E151-4332-BDF3-0CD9BA12E4B2}" type="presParOf" srcId="{A1B7A210-6510-441C-ABB3-11735F8598F7}" destId="{D7FF9C59-FCBB-4FC9-9E34-06F813FCD324}" srcOrd="0" destOrd="0" presId="urn:microsoft.com/office/officeart/2008/layout/LinedList"/>
    <dgm:cxn modelId="{044207E6-8638-4EDC-A875-42EFAA5FDA52}" type="presParOf" srcId="{A1B7A210-6510-441C-ABB3-11735F8598F7}" destId="{83C15C1E-B104-4AFB-A65F-7B383869BFAA}" srcOrd="1" destOrd="0" presId="urn:microsoft.com/office/officeart/2008/layout/LinedList"/>
    <dgm:cxn modelId="{060A6941-BEA8-40B1-A054-2EF25DCC08AA}" type="presParOf" srcId="{3B04C1D1-BB67-4F64-BAE7-FF03AFADB3D2}" destId="{AB71688A-111F-493E-AC80-A0D0A7F557D4}" srcOrd="2" destOrd="0" presId="urn:microsoft.com/office/officeart/2008/layout/LinedList"/>
    <dgm:cxn modelId="{5BE80F91-615A-4B5E-9628-2001CC446F29}" type="presParOf" srcId="{3B04C1D1-BB67-4F64-BAE7-FF03AFADB3D2}" destId="{A0FA37A8-B3E1-47AF-8DB8-6D9BAEEEF5FC}" srcOrd="3" destOrd="0" presId="urn:microsoft.com/office/officeart/2008/layout/LinedList"/>
    <dgm:cxn modelId="{33E36A6D-2C6A-4F3A-A81B-85B8F07E5A99}" type="presParOf" srcId="{A0FA37A8-B3E1-47AF-8DB8-6D9BAEEEF5FC}" destId="{99DECC7F-D683-4BB3-8DCE-09B49BB071C6}" srcOrd="0" destOrd="0" presId="urn:microsoft.com/office/officeart/2008/layout/LinedList"/>
    <dgm:cxn modelId="{A6951481-54D2-4BCE-BF9C-641D898D46F9}" type="presParOf" srcId="{A0FA37A8-B3E1-47AF-8DB8-6D9BAEEEF5FC}" destId="{5942F474-7C5E-41FF-B133-E8F37DB25C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0C3BB-8308-4F25-8B84-5ABD3F3BAE1F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E15BDC-859A-4127-8E9C-4D717D5E415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>
              <a:solidFill>
                <a:schemeClr val="tx1"/>
              </a:solidFill>
            </a:rPr>
            <a:t>1. Thời gian của 1 lần ngắt quãng?</a:t>
          </a:r>
        </a:p>
      </dgm:t>
    </dgm:pt>
    <dgm:pt modelId="{BCD469B7-0968-49D3-B224-CA1A43A1AF66}" type="parTrans" cxnId="{42535042-B8DF-4A8D-9218-2B9B7DD7E183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F5C08218-8E5D-4FE3-A481-2E44589CCC00}" type="sibTrans" cxnId="{42535042-B8DF-4A8D-9218-2B9B7DD7E183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CFBAFBB6-2039-4240-9BFC-2B286F5541A9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3600">
              <a:solidFill>
                <a:schemeClr val="tx1"/>
              </a:solidFill>
            </a:rPr>
            <a:t>2. Thời gian ngắt quãng phù hợp với loại can thiệp thanh khí quản?</a:t>
          </a:r>
        </a:p>
      </dgm:t>
    </dgm:pt>
    <dgm:pt modelId="{EBD3BAF1-B97C-4EEF-9758-986D5FDE3567}" type="parTrans" cxnId="{75D73E06-4FC2-4267-AD8D-F4C1DC27BB28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8D6D1E55-654E-4E89-86AD-10ECCAD52B58}" type="sibTrans" cxnId="{75D73E06-4FC2-4267-AD8D-F4C1DC27BB28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07705CDE-7933-460E-AD08-56B47D9424FF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600">
              <a:solidFill>
                <a:schemeClr val="tx1"/>
              </a:solidFill>
            </a:rPr>
            <a:t>3. Tái lập thông khí dễ dàng?</a:t>
          </a:r>
        </a:p>
      </dgm:t>
    </dgm:pt>
    <dgm:pt modelId="{EE36D48C-0248-4F63-907E-7ACC83F97174}" type="parTrans" cxnId="{E440E988-BAAA-4835-9C7B-95BBE8F66D10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08CBE4B9-AEEF-40EC-B4F3-F4BC17BE7FB7}" type="sibTrans" cxnId="{E440E988-BAAA-4835-9C7B-95BBE8F66D10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FF179252-FE90-4A63-B00F-4C29AE8240FE}" type="pres">
      <dgm:prSet presAssocID="{FBD0C3BB-8308-4F25-8B84-5ABD3F3BAE1F}" presName="linear" presStyleCnt="0">
        <dgm:presLayoutVars>
          <dgm:animLvl val="lvl"/>
          <dgm:resizeHandles val="exact"/>
        </dgm:presLayoutVars>
      </dgm:prSet>
      <dgm:spPr/>
    </dgm:pt>
    <dgm:pt modelId="{B0F2E7E7-499F-4939-B343-3F8DED5F7F1A}" type="pres">
      <dgm:prSet presAssocID="{85E15BDC-859A-4127-8E9C-4D717D5E41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0F63B2-0139-49EC-9F2B-4487258E4FE1}" type="pres">
      <dgm:prSet presAssocID="{F5C08218-8E5D-4FE3-A481-2E44589CCC00}" presName="spacer" presStyleCnt="0"/>
      <dgm:spPr/>
    </dgm:pt>
    <dgm:pt modelId="{97FA77EF-451C-4550-B3D1-8E87C616FCB1}" type="pres">
      <dgm:prSet presAssocID="{CFBAFBB6-2039-4240-9BFC-2B286F5541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DA015C-E47C-424A-A325-36944F4CC3EC}" type="pres">
      <dgm:prSet presAssocID="{8D6D1E55-654E-4E89-86AD-10ECCAD52B58}" presName="spacer" presStyleCnt="0"/>
      <dgm:spPr/>
    </dgm:pt>
    <dgm:pt modelId="{A9E5C47A-9E90-40F4-B2D1-11137227303C}" type="pres">
      <dgm:prSet presAssocID="{07705CDE-7933-460E-AD08-56B47D9424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D73E06-4FC2-4267-AD8D-F4C1DC27BB28}" srcId="{FBD0C3BB-8308-4F25-8B84-5ABD3F3BAE1F}" destId="{CFBAFBB6-2039-4240-9BFC-2B286F5541A9}" srcOrd="1" destOrd="0" parTransId="{EBD3BAF1-B97C-4EEF-9758-986D5FDE3567}" sibTransId="{8D6D1E55-654E-4E89-86AD-10ECCAD52B58}"/>
    <dgm:cxn modelId="{F573F331-1FD3-4939-A911-DBEEFDAB352B}" type="presOf" srcId="{FBD0C3BB-8308-4F25-8B84-5ABD3F3BAE1F}" destId="{FF179252-FE90-4A63-B00F-4C29AE8240FE}" srcOrd="0" destOrd="0" presId="urn:microsoft.com/office/officeart/2005/8/layout/vList2"/>
    <dgm:cxn modelId="{42535042-B8DF-4A8D-9218-2B9B7DD7E183}" srcId="{FBD0C3BB-8308-4F25-8B84-5ABD3F3BAE1F}" destId="{85E15BDC-859A-4127-8E9C-4D717D5E4156}" srcOrd="0" destOrd="0" parTransId="{BCD469B7-0968-49D3-B224-CA1A43A1AF66}" sibTransId="{F5C08218-8E5D-4FE3-A481-2E44589CCC00}"/>
    <dgm:cxn modelId="{91FECF6A-62E2-4A36-B1EB-550E0287A48D}" type="presOf" srcId="{CFBAFBB6-2039-4240-9BFC-2B286F5541A9}" destId="{97FA77EF-451C-4550-B3D1-8E87C616FCB1}" srcOrd="0" destOrd="0" presId="urn:microsoft.com/office/officeart/2005/8/layout/vList2"/>
    <dgm:cxn modelId="{F39B7270-9236-44EC-A19E-F9F94A9FE52D}" type="presOf" srcId="{85E15BDC-859A-4127-8E9C-4D717D5E4156}" destId="{B0F2E7E7-499F-4939-B343-3F8DED5F7F1A}" srcOrd="0" destOrd="0" presId="urn:microsoft.com/office/officeart/2005/8/layout/vList2"/>
    <dgm:cxn modelId="{E440E988-BAAA-4835-9C7B-95BBE8F66D10}" srcId="{FBD0C3BB-8308-4F25-8B84-5ABD3F3BAE1F}" destId="{07705CDE-7933-460E-AD08-56B47D9424FF}" srcOrd="2" destOrd="0" parTransId="{EE36D48C-0248-4F63-907E-7ACC83F97174}" sibTransId="{08CBE4B9-AEEF-40EC-B4F3-F4BC17BE7FB7}"/>
    <dgm:cxn modelId="{4C418AF0-3320-44C8-918F-80392EAA80F6}" type="presOf" srcId="{07705CDE-7933-460E-AD08-56B47D9424FF}" destId="{A9E5C47A-9E90-40F4-B2D1-11137227303C}" srcOrd="0" destOrd="0" presId="urn:microsoft.com/office/officeart/2005/8/layout/vList2"/>
    <dgm:cxn modelId="{8D7BF9A1-6934-4BFD-9682-536EB25E3FB3}" type="presParOf" srcId="{FF179252-FE90-4A63-B00F-4C29AE8240FE}" destId="{B0F2E7E7-499F-4939-B343-3F8DED5F7F1A}" srcOrd="0" destOrd="0" presId="urn:microsoft.com/office/officeart/2005/8/layout/vList2"/>
    <dgm:cxn modelId="{CDD989E2-50E4-414C-A612-F37A70FD5377}" type="presParOf" srcId="{FF179252-FE90-4A63-B00F-4C29AE8240FE}" destId="{B10F63B2-0139-49EC-9F2B-4487258E4FE1}" srcOrd="1" destOrd="0" presId="urn:microsoft.com/office/officeart/2005/8/layout/vList2"/>
    <dgm:cxn modelId="{1BA0FDA3-B070-4EBD-A840-B71BF91A1195}" type="presParOf" srcId="{FF179252-FE90-4A63-B00F-4C29AE8240FE}" destId="{97FA77EF-451C-4550-B3D1-8E87C616FCB1}" srcOrd="2" destOrd="0" presId="urn:microsoft.com/office/officeart/2005/8/layout/vList2"/>
    <dgm:cxn modelId="{3CE6FD48-22D1-4733-B207-121B53A76E0C}" type="presParOf" srcId="{FF179252-FE90-4A63-B00F-4C29AE8240FE}" destId="{9FDA015C-E47C-424A-A325-36944F4CC3EC}" srcOrd="3" destOrd="0" presId="urn:microsoft.com/office/officeart/2005/8/layout/vList2"/>
    <dgm:cxn modelId="{683B90F9-839C-417B-A167-D18B3330C24E}" type="presParOf" srcId="{FF179252-FE90-4A63-B00F-4C29AE8240FE}" destId="{A9E5C47A-9E90-40F4-B2D1-1113722730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9A477-43FF-4444-9B00-22E1887321C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717FFFB-C907-4D5F-B70F-66D2961B087C}">
      <dgm:prSet/>
      <dgm:spPr/>
      <dgm:t>
        <a:bodyPr/>
        <a:lstStyle/>
        <a:p>
          <a:r>
            <a:rPr lang="en-US"/>
            <a:t>Kĩ thuật có thể thực hiện được theo từng bước nhỏ</a:t>
          </a:r>
        </a:p>
      </dgm:t>
    </dgm:pt>
    <dgm:pt modelId="{4E571056-043A-4C8B-AE01-A5697A0607B3}" type="parTrans" cxnId="{0C4B78C7-16E3-4ACA-B012-1E16C049BEB0}">
      <dgm:prSet/>
      <dgm:spPr/>
      <dgm:t>
        <a:bodyPr/>
        <a:lstStyle/>
        <a:p>
          <a:endParaRPr lang="en-US"/>
        </a:p>
      </dgm:t>
    </dgm:pt>
    <dgm:pt modelId="{63E980F8-7043-45AB-880F-899395700ABB}" type="sibTrans" cxnId="{0C4B78C7-16E3-4ACA-B012-1E16C049BEB0}">
      <dgm:prSet/>
      <dgm:spPr/>
      <dgm:t>
        <a:bodyPr/>
        <a:lstStyle/>
        <a:p>
          <a:endParaRPr lang="en-US"/>
        </a:p>
      </dgm:t>
    </dgm:pt>
    <dgm:pt modelId="{C69E9B56-AFEE-4D3E-95A9-8BF34068BD3D}">
      <dgm:prSet/>
      <dgm:spPr/>
      <dgm:t>
        <a:bodyPr/>
        <a:lstStyle/>
        <a:p>
          <a:r>
            <a:rPr lang="en-US"/>
            <a:t>Mỗi bước thời gian ngắn</a:t>
          </a:r>
        </a:p>
      </dgm:t>
    </dgm:pt>
    <dgm:pt modelId="{0B951CF8-B2A4-474E-99ED-11E671E7ED56}" type="parTrans" cxnId="{FBEA51CC-059A-43C3-B0ED-00926D3BBF28}">
      <dgm:prSet/>
      <dgm:spPr/>
      <dgm:t>
        <a:bodyPr/>
        <a:lstStyle/>
        <a:p>
          <a:endParaRPr lang="en-US"/>
        </a:p>
      </dgm:t>
    </dgm:pt>
    <dgm:pt modelId="{81FCD111-2292-4471-B5A4-FFD0EC03477E}" type="sibTrans" cxnId="{FBEA51CC-059A-43C3-B0ED-00926D3BBF28}">
      <dgm:prSet/>
      <dgm:spPr/>
      <dgm:t>
        <a:bodyPr/>
        <a:lstStyle/>
        <a:p>
          <a:endParaRPr lang="en-US"/>
        </a:p>
      </dgm:t>
    </dgm:pt>
    <dgm:pt modelId="{F69E2C14-93F5-4E48-87D4-35C9B7DFBC7D}">
      <dgm:prSet/>
      <dgm:spPr/>
      <dgm:t>
        <a:bodyPr/>
        <a:lstStyle/>
        <a:p>
          <a:r>
            <a:rPr lang="en-US"/>
            <a:t>Có thể ngắt quãng giữa các bước</a:t>
          </a:r>
        </a:p>
      </dgm:t>
    </dgm:pt>
    <dgm:pt modelId="{98CB8028-308B-42FD-ABAE-DADCAC76C238}" type="parTrans" cxnId="{0ED81459-C35A-4E5D-A44F-D0E08F38AE8B}">
      <dgm:prSet/>
      <dgm:spPr/>
      <dgm:t>
        <a:bodyPr/>
        <a:lstStyle/>
        <a:p>
          <a:endParaRPr lang="en-US"/>
        </a:p>
      </dgm:t>
    </dgm:pt>
    <dgm:pt modelId="{D4E8ED41-412A-4828-9481-2F161033250C}" type="sibTrans" cxnId="{0ED81459-C35A-4E5D-A44F-D0E08F38AE8B}">
      <dgm:prSet/>
      <dgm:spPr/>
      <dgm:t>
        <a:bodyPr/>
        <a:lstStyle/>
        <a:p>
          <a:endParaRPr lang="en-US"/>
        </a:p>
      </dgm:t>
    </dgm:pt>
    <dgm:pt modelId="{822AC3EE-2BFA-41F6-8895-FD78C9594A77}" type="pres">
      <dgm:prSet presAssocID="{6879A477-43FF-4444-9B00-22E1887321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FBA625-EB85-49EE-97A4-AE4F62E45893}" type="pres">
      <dgm:prSet presAssocID="{9717FFFB-C907-4D5F-B70F-66D2961B087C}" presName="hierRoot1" presStyleCnt="0"/>
      <dgm:spPr/>
    </dgm:pt>
    <dgm:pt modelId="{E786F46E-D717-49A2-A6DA-322A4ABF68F2}" type="pres">
      <dgm:prSet presAssocID="{9717FFFB-C907-4D5F-B70F-66D2961B087C}" presName="composite" presStyleCnt="0"/>
      <dgm:spPr/>
    </dgm:pt>
    <dgm:pt modelId="{A86A1A28-B06C-4644-8196-717FAF50CE10}" type="pres">
      <dgm:prSet presAssocID="{9717FFFB-C907-4D5F-B70F-66D2961B087C}" presName="background" presStyleLbl="node0" presStyleIdx="0" presStyleCnt="3"/>
      <dgm:spPr/>
    </dgm:pt>
    <dgm:pt modelId="{8A200237-63B9-43C7-8775-B359DA68B5ED}" type="pres">
      <dgm:prSet presAssocID="{9717FFFB-C907-4D5F-B70F-66D2961B087C}" presName="text" presStyleLbl="fgAcc0" presStyleIdx="0" presStyleCnt="3">
        <dgm:presLayoutVars>
          <dgm:chPref val="3"/>
        </dgm:presLayoutVars>
      </dgm:prSet>
      <dgm:spPr/>
    </dgm:pt>
    <dgm:pt modelId="{481683A1-B7B2-4E97-9914-1D5942762CE7}" type="pres">
      <dgm:prSet presAssocID="{9717FFFB-C907-4D5F-B70F-66D2961B087C}" presName="hierChild2" presStyleCnt="0"/>
      <dgm:spPr/>
    </dgm:pt>
    <dgm:pt modelId="{1CC8335B-5886-4FA2-9DE9-99CFF2974AE1}" type="pres">
      <dgm:prSet presAssocID="{C69E9B56-AFEE-4D3E-95A9-8BF34068BD3D}" presName="hierRoot1" presStyleCnt="0"/>
      <dgm:spPr/>
    </dgm:pt>
    <dgm:pt modelId="{6AA769EF-4C0F-4593-B451-D2929263B28E}" type="pres">
      <dgm:prSet presAssocID="{C69E9B56-AFEE-4D3E-95A9-8BF34068BD3D}" presName="composite" presStyleCnt="0"/>
      <dgm:spPr/>
    </dgm:pt>
    <dgm:pt modelId="{3C2D0A4B-4E91-4E3C-AD28-B92801C4103C}" type="pres">
      <dgm:prSet presAssocID="{C69E9B56-AFEE-4D3E-95A9-8BF34068BD3D}" presName="background" presStyleLbl="node0" presStyleIdx="1" presStyleCnt="3"/>
      <dgm:spPr/>
    </dgm:pt>
    <dgm:pt modelId="{CCBA9464-D74F-43DC-AFDB-34B3B337C295}" type="pres">
      <dgm:prSet presAssocID="{C69E9B56-AFEE-4D3E-95A9-8BF34068BD3D}" presName="text" presStyleLbl="fgAcc0" presStyleIdx="1" presStyleCnt="3">
        <dgm:presLayoutVars>
          <dgm:chPref val="3"/>
        </dgm:presLayoutVars>
      </dgm:prSet>
      <dgm:spPr/>
    </dgm:pt>
    <dgm:pt modelId="{7011458B-B400-43F3-B1BA-5A81FAF77593}" type="pres">
      <dgm:prSet presAssocID="{C69E9B56-AFEE-4D3E-95A9-8BF34068BD3D}" presName="hierChild2" presStyleCnt="0"/>
      <dgm:spPr/>
    </dgm:pt>
    <dgm:pt modelId="{DD972C97-C684-4A7A-97E9-A1D913D28CE8}" type="pres">
      <dgm:prSet presAssocID="{F69E2C14-93F5-4E48-87D4-35C9B7DFBC7D}" presName="hierRoot1" presStyleCnt="0"/>
      <dgm:spPr/>
    </dgm:pt>
    <dgm:pt modelId="{1BC6AA03-1207-49AE-8164-168402EB815C}" type="pres">
      <dgm:prSet presAssocID="{F69E2C14-93F5-4E48-87D4-35C9B7DFBC7D}" presName="composite" presStyleCnt="0"/>
      <dgm:spPr/>
    </dgm:pt>
    <dgm:pt modelId="{0CFE0020-C02F-4E2B-837D-9044BB02EDE9}" type="pres">
      <dgm:prSet presAssocID="{F69E2C14-93F5-4E48-87D4-35C9B7DFBC7D}" presName="background" presStyleLbl="node0" presStyleIdx="2" presStyleCnt="3"/>
      <dgm:spPr/>
    </dgm:pt>
    <dgm:pt modelId="{A38E6F3C-D311-4C3C-B635-631F912883AF}" type="pres">
      <dgm:prSet presAssocID="{F69E2C14-93F5-4E48-87D4-35C9B7DFBC7D}" presName="text" presStyleLbl="fgAcc0" presStyleIdx="2" presStyleCnt="3">
        <dgm:presLayoutVars>
          <dgm:chPref val="3"/>
        </dgm:presLayoutVars>
      </dgm:prSet>
      <dgm:spPr/>
    </dgm:pt>
    <dgm:pt modelId="{51FA0FBA-ABF4-4979-84DC-F4D57C9DE549}" type="pres">
      <dgm:prSet presAssocID="{F69E2C14-93F5-4E48-87D4-35C9B7DFBC7D}" presName="hierChild2" presStyleCnt="0"/>
      <dgm:spPr/>
    </dgm:pt>
  </dgm:ptLst>
  <dgm:cxnLst>
    <dgm:cxn modelId="{2587A11E-C9E9-457F-98E8-1181A734463E}" type="presOf" srcId="{6879A477-43FF-4444-9B00-22E1887321C4}" destId="{822AC3EE-2BFA-41F6-8895-FD78C9594A77}" srcOrd="0" destOrd="0" presId="urn:microsoft.com/office/officeart/2005/8/layout/hierarchy1"/>
    <dgm:cxn modelId="{D7627E2C-6325-4848-BD66-162DEF832920}" type="presOf" srcId="{F69E2C14-93F5-4E48-87D4-35C9B7DFBC7D}" destId="{A38E6F3C-D311-4C3C-B635-631F912883AF}" srcOrd="0" destOrd="0" presId="urn:microsoft.com/office/officeart/2005/8/layout/hierarchy1"/>
    <dgm:cxn modelId="{0ED81459-C35A-4E5D-A44F-D0E08F38AE8B}" srcId="{6879A477-43FF-4444-9B00-22E1887321C4}" destId="{F69E2C14-93F5-4E48-87D4-35C9B7DFBC7D}" srcOrd="2" destOrd="0" parTransId="{98CB8028-308B-42FD-ABAE-DADCAC76C238}" sibTransId="{D4E8ED41-412A-4828-9481-2F161033250C}"/>
    <dgm:cxn modelId="{0C4B78C7-16E3-4ACA-B012-1E16C049BEB0}" srcId="{6879A477-43FF-4444-9B00-22E1887321C4}" destId="{9717FFFB-C907-4D5F-B70F-66D2961B087C}" srcOrd="0" destOrd="0" parTransId="{4E571056-043A-4C8B-AE01-A5697A0607B3}" sibTransId="{63E980F8-7043-45AB-880F-899395700ABB}"/>
    <dgm:cxn modelId="{FBEA51CC-059A-43C3-B0ED-00926D3BBF28}" srcId="{6879A477-43FF-4444-9B00-22E1887321C4}" destId="{C69E9B56-AFEE-4D3E-95A9-8BF34068BD3D}" srcOrd="1" destOrd="0" parTransId="{0B951CF8-B2A4-474E-99ED-11E671E7ED56}" sibTransId="{81FCD111-2292-4471-B5A4-FFD0EC03477E}"/>
    <dgm:cxn modelId="{35E5B7E2-1988-4CAF-AA27-0229761D6EEB}" type="presOf" srcId="{C69E9B56-AFEE-4D3E-95A9-8BF34068BD3D}" destId="{CCBA9464-D74F-43DC-AFDB-34B3B337C295}" srcOrd="0" destOrd="0" presId="urn:microsoft.com/office/officeart/2005/8/layout/hierarchy1"/>
    <dgm:cxn modelId="{D8508CEE-48EE-4953-A8B7-A43CB4697ABF}" type="presOf" srcId="{9717FFFB-C907-4D5F-B70F-66D2961B087C}" destId="{8A200237-63B9-43C7-8775-B359DA68B5ED}" srcOrd="0" destOrd="0" presId="urn:microsoft.com/office/officeart/2005/8/layout/hierarchy1"/>
    <dgm:cxn modelId="{32735FBA-30C3-470D-A33B-EB1889CE6909}" type="presParOf" srcId="{822AC3EE-2BFA-41F6-8895-FD78C9594A77}" destId="{B0FBA625-EB85-49EE-97A4-AE4F62E45893}" srcOrd="0" destOrd="0" presId="urn:microsoft.com/office/officeart/2005/8/layout/hierarchy1"/>
    <dgm:cxn modelId="{36921B48-092A-4A45-B6AA-6D933922D133}" type="presParOf" srcId="{B0FBA625-EB85-49EE-97A4-AE4F62E45893}" destId="{E786F46E-D717-49A2-A6DA-322A4ABF68F2}" srcOrd="0" destOrd="0" presId="urn:microsoft.com/office/officeart/2005/8/layout/hierarchy1"/>
    <dgm:cxn modelId="{EC4119F3-E3C6-46C1-ACBD-2041B72981BF}" type="presParOf" srcId="{E786F46E-D717-49A2-A6DA-322A4ABF68F2}" destId="{A86A1A28-B06C-4644-8196-717FAF50CE10}" srcOrd="0" destOrd="0" presId="urn:microsoft.com/office/officeart/2005/8/layout/hierarchy1"/>
    <dgm:cxn modelId="{B759F0AE-2BF1-45E2-952B-556781385E98}" type="presParOf" srcId="{E786F46E-D717-49A2-A6DA-322A4ABF68F2}" destId="{8A200237-63B9-43C7-8775-B359DA68B5ED}" srcOrd="1" destOrd="0" presId="urn:microsoft.com/office/officeart/2005/8/layout/hierarchy1"/>
    <dgm:cxn modelId="{06AEBA40-24BC-4FFA-B576-F08D6658EB16}" type="presParOf" srcId="{B0FBA625-EB85-49EE-97A4-AE4F62E45893}" destId="{481683A1-B7B2-4E97-9914-1D5942762CE7}" srcOrd="1" destOrd="0" presId="urn:microsoft.com/office/officeart/2005/8/layout/hierarchy1"/>
    <dgm:cxn modelId="{889B5CDE-974D-4D62-A2E9-012CEC2BC6AD}" type="presParOf" srcId="{822AC3EE-2BFA-41F6-8895-FD78C9594A77}" destId="{1CC8335B-5886-4FA2-9DE9-99CFF2974AE1}" srcOrd="1" destOrd="0" presId="urn:microsoft.com/office/officeart/2005/8/layout/hierarchy1"/>
    <dgm:cxn modelId="{3564CB3E-7C8B-4F28-A79B-649CDC38A0E9}" type="presParOf" srcId="{1CC8335B-5886-4FA2-9DE9-99CFF2974AE1}" destId="{6AA769EF-4C0F-4593-B451-D2929263B28E}" srcOrd="0" destOrd="0" presId="urn:microsoft.com/office/officeart/2005/8/layout/hierarchy1"/>
    <dgm:cxn modelId="{7CC8430E-410E-4685-88DE-72E014902399}" type="presParOf" srcId="{6AA769EF-4C0F-4593-B451-D2929263B28E}" destId="{3C2D0A4B-4E91-4E3C-AD28-B92801C4103C}" srcOrd="0" destOrd="0" presId="urn:microsoft.com/office/officeart/2005/8/layout/hierarchy1"/>
    <dgm:cxn modelId="{0D55CA09-0F5A-414B-AC04-814D7086559D}" type="presParOf" srcId="{6AA769EF-4C0F-4593-B451-D2929263B28E}" destId="{CCBA9464-D74F-43DC-AFDB-34B3B337C295}" srcOrd="1" destOrd="0" presId="urn:microsoft.com/office/officeart/2005/8/layout/hierarchy1"/>
    <dgm:cxn modelId="{3AEDE304-81A0-4F8A-8FC3-8294392E4F53}" type="presParOf" srcId="{1CC8335B-5886-4FA2-9DE9-99CFF2974AE1}" destId="{7011458B-B400-43F3-B1BA-5A81FAF77593}" srcOrd="1" destOrd="0" presId="urn:microsoft.com/office/officeart/2005/8/layout/hierarchy1"/>
    <dgm:cxn modelId="{A328B491-1B29-46C5-8DEB-45E16E2720DD}" type="presParOf" srcId="{822AC3EE-2BFA-41F6-8895-FD78C9594A77}" destId="{DD972C97-C684-4A7A-97E9-A1D913D28CE8}" srcOrd="2" destOrd="0" presId="urn:microsoft.com/office/officeart/2005/8/layout/hierarchy1"/>
    <dgm:cxn modelId="{47762F23-13C0-448A-B3F5-76B47D3A82E0}" type="presParOf" srcId="{DD972C97-C684-4A7A-97E9-A1D913D28CE8}" destId="{1BC6AA03-1207-49AE-8164-168402EB815C}" srcOrd="0" destOrd="0" presId="urn:microsoft.com/office/officeart/2005/8/layout/hierarchy1"/>
    <dgm:cxn modelId="{850985E2-176A-475B-8686-D2A43AEFBAEB}" type="presParOf" srcId="{1BC6AA03-1207-49AE-8164-168402EB815C}" destId="{0CFE0020-C02F-4E2B-837D-9044BB02EDE9}" srcOrd="0" destOrd="0" presId="urn:microsoft.com/office/officeart/2005/8/layout/hierarchy1"/>
    <dgm:cxn modelId="{6F64413C-0976-4FCC-B751-02335FB1CCC0}" type="presParOf" srcId="{1BC6AA03-1207-49AE-8164-168402EB815C}" destId="{A38E6F3C-D311-4C3C-B635-631F912883AF}" srcOrd="1" destOrd="0" presId="urn:microsoft.com/office/officeart/2005/8/layout/hierarchy1"/>
    <dgm:cxn modelId="{B5ABD51B-08E8-464D-A1DC-CCDDC0392B99}" type="presParOf" srcId="{DD972C97-C684-4A7A-97E9-A1D913D28CE8}" destId="{51FA0FBA-ABF4-4979-84DC-F4D57C9DE5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B3162-7C8E-40B4-AEB7-669680852BA2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FF9C59-FCBB-4FC9-9E34-06F813FCD324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Aptos" panose="020B0004020202020204" pitchFamily="34" charset="0"/>
            </a:rPr>
            <a:t>Thông khí ngưng thở ngắt quãng </a:t>
          </a:r>
          <a:r>
            <a:rPr lang="en-US" sz="4100" kern="1200"/>
            <a:t>(Intermittent Apneic Ventilation – IAV)</a:t>
          </a:r>
          <a:r>
            <a:rPr lang="en-US" sz="4100" kern="1200">
              <a:latin typeface="Aptos" panose="020B0004020202020204" pitchFamily="34" charset="0"/>
            </a:rPr>
            <a:t>: </a:t>
          </a:r>
          <a:r>
            <a:rPr lang="vi-VN" sz="4100" kern="1200">
              <a:latin typeface="Aptos" panose="020B0004020202020204" pitchFamily="34" charset="0"/>
            </a:rPr>
            <a:t>các giai đoạn ngừng thở ngắt quãng</a:t>
          </a:r>
          <a:r>
            <a:rPr lang="en-US" sz="4100" kern="1200">
              <a:latin typeface="Aptos" panose="020B0004020202020204" pitchFamily="34" charset="0"/>
            </a:rPr>
            <a:t> (không ống)</a:t>
          </a:r>
          <a:r>
            <a:rPr lang="vi-VN" sz="4100" kern="1200">
              <a:latin typeface="Aptos" panose="020B0004020202020204" pitchFamily="34" charset="0"/>
            </a:rPr>
            <a:t> </a:t>
          </a:r>
          <a:r>
            <a:rPr lang="en-US" sz="4100" kern="1200">
              <a:latin typeface="Aptos" panose="020B0004020202020204" pitchFamily="34" charset="0"/>
            </a:rPr>
            <a:t>được </a:t>
          </a:r>
          <a:r>
            <a:rPr lang="vi-VN" sz="4100" kern="1200">
              <a:latin typeface="Aptos" panose="020B0004020202020204" pitchFamily="34" charset="0"/>
            </a:rPr>
            <a:t>kiểm soát</a:t>
          </a:r>
          <a:endParaRPr lang="en-US" sz="4100" kern="1200">
            <a:latin typeface="Aptos" panose="020B0004020202020204" pitchFamily="34" charset="0"/>
          </a:endParaRPr>
        </a:p>
      </dsp:txBody>
      <dsp:txXfrm>
        <a:off x="0" y="0"/>
        <a:ext cx="10515600" cy="2175669"/>
      </dsp:txXfrm>
    </dsp:sp>
    <dsp:sp modelId="{AB71688A-111F-493E-AC80-A0D0A7F557D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DECC7F-D683-4BB3-8DCE-09B49BB071C6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Thì phẫu thuật cần thực hiện mà không có sự cản trở của ống NKQ được thực hiện trong giai đoạn ngưng thở</a:t>
          </a:r>
        </a:p>
      </dsp:txBody>
      <dsp:txXfrm>
        <a:off x="0" y="2175669"/>
        <a:ext cx="10515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2E7E7-499F-4939-B343-3F8DED5F7F1A}">
      <dsp:nvSpPr>
        <dsp:cNvPr id="0" name=""/>
        <dsp:cNvSpPr/>
      </dsp:nvSpPr>
      <dsp:spPr>
        <a:xfrm>
          <a:off x="0" y="191257"/>
          <a:ext cx="11750087" cy="144494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/>
              </a:solidFill>
            </a:rPr>
            <a:t>1. Thời gian của 1 lần ngắt quãng?</a:t>
          </a:r>
        </a:p>
      </dsp:txBody>
      <dsp:txXfrm>
        <a:off x="70537" y="261794"/>
        <a:ext cx="11609013" cy="1303875"/>
      </dsp:txXfrm>
    </dsp:sp>
    <dsp:sp modelId="{97FA77EF-451C-4550-B3D1-8E87C616FCB1}">
      <dsp:nvSpPr>
        <dsp:cNvPr id="0" name=""/>
        <dsp:cNvSpPr/>
      </dsp:nvSpPr>
      <dsp:spPr>
        <a:xfrm>
          <a:off x="0" y="1823407"/>
          <a:ext cx="11750087" cy="144494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/>
              </a:solidFill>
            </a:rPr>
            <a:t>2. Thời gian ngắt quãng phù hợp với loại can thiệp thanh khí quản?</a:t>
          </a:r>
        </a:p>
      </dsp:txBody>
      <dsp:txXfrm>
        <a:off x="70537" y="1893944"/>
        <a:ext cx="11609013" cy="1303875"/>
      </dsp:txXfrm>
    </dsp:sp>
    <dsp:sp modelId="{A9E5C47A-9E90-40F4-B2D1-11137227303C}">
      <dsp:nvSpPr>
        <dsp:cNvPr id="0" name=""/>
        <dsp:cNvSpPr/>
      </dsp:nvSpPr>
      <dsp:spPr>
        <a:xfrm>
          <a:off x="0" y="3455557"/>
          <a:ext cx="11750087" cy="144494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/>
              </a:solidFill>
            </a:rPr>
            <a:t>3. Tái lập thông khí dễ dàng?</a:t>
          </a:r>
        </a:p>
      </dsp:txBody>
      <dsp:txXfrm>
        <a:off x="70537" y="3526094"/>
        <a:ext cx="11609013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A1A28-B06C-4644-8196-717FAF50CE10}">
      <dsp:nvSpPr>
        <dsp:cNvPr id="0" name=""/>
        <dsp:cNvSpPr/>
      </dsp:nvSpPr>
      <dsp:spPr>
        <a:xfrm>
          <a:off x="0" y="644955"/>
          <a:ext cx="3242276" cy="20588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00237-63B9-43C7-8775-B359DA68B5ED}">
      <dsp:nvSpPr>
        <dsp:cNvPr id="0" name=""/>
        <dsp:cNvSpPr/>
      </dsp:nvSpPr>
      <dsp:spPr>
        <a:xfrm>
          <a:off x="360252" y="987195"/>
          <a:ext cx="3242276" cy="20588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Kĩ thuật có thể thực hiện được theo từng bước nhỏ</a:t>
          </a:r>
        </a:p>
      </dsp:txBody>
      <dsp:txXfrm>
        <a:off x="420554" y="1047497"/>
        <a:ext cx="3121672" cy="1938241"/>
      </dsp:txXfrm>
    </dsp:sp>
    <dsp:sp modelId="{3C2D0A4B-4E91-4E3C-AD28-B92801C4103C}">
      <dsp:nvSpPr>
        <dsp:cNvPr id="0" name=""/>
        <dsp:cNvSpPr/>
      </dsp:nvSpPr>
      <dsp:spPr>
        <a:xfrm>
          <a:off x="3962781" y="644955"/>
          <a:ext cx="3242276" cy="20588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A9464-D74F-43DC-AFDB-34B3B337C295}">
      <dsp:nvSpPr>
        <dsp:cNvPr id="0" name=""/>
        <dsp:cNvSpPr/>
      </dsp:nvSpPr>
      <dsp:spPr>
        <a:xfrm>
          <a:off x="4323034" y="987195"/>
          <a:ext cx="3242276" cy="20588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Mỗi bước thời gian ngắn</a:t>
          </a:r>
        </a:p>
      </dsp:txBody>
      <dsp:txXfrm>
        <a:off x="4383336" y="1047497"/>
        <a:ext cx="3121672" cy="1938241"/>
      </dsp:txXfrm>
    </dsp:sp>
    <dsp:sp modelId="{0CFE0020-C02F-4E2B-837D-9044BB02EDE9}">
      <dsp:nvSpPr>
        <dsp:cNvPr id="0" name=""/>
        <dsp:cNvSpPr/>
      </dsp:nvSpPr>
      <dsp:spPr>
        <a:xfrm>
          <a:off x="7925563" y="644955"/>
          <a:ext cx="3242276" cy="20588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E6F3C-D311-4C3C-B635-631F912883AF}">
      <dsp:nvSpPr>
        <dsp:cNvPr id="0" name=""/>
        <dsp:cNvSpPr/>
      </dsp:nvSpPr>
      <dsp:spPr>
        <a:xfrm>
          <a:off x="8285816" y="987195"/>
          <a:ext cx="3242276" cy="20588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Có thể ngắt quãng giữa các bước</a:t>
          </a:r>
        </a:p>
      </dsp:txBody>
      <dsp:txXfrm>
        <a:off x="8346118" y="1047497"/>
        <a:ext cx="3121672" cy="1938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7D312-56EF-4134-B754-5B040BC1A26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FFA0A-C048-4316-A52B-26041EEF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FFA0A-C048-4316-A52B-26041EEF04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41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FFA0A-C048-4316-A52B-26041EEF04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0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7187a9d989_2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7187a9d989_2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10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187a9d989_2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187a9d989_2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03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FFA0A-C048-4316-A52B-26041EEF04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FFA0A-C048-4316-A52B-26041EEF04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FFA0A-C048-4316-A52B-26041EEF04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1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FFA0A-C048-4316-A52B-26041EEF04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4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187a9d989_2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187a9d989_2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20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FFA0A-C048-4316-A52B-26041EEF04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20D4-A65A-541D-7552-CE5A7C1B0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452A3-C3D4-5BB9-4888-3E7E06CE5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DEC66-6D95-5980-FAE4-2CA0C0D6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12F06-20DF-62A4-5208-6EF4951C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887D9-8276-DA27-88AE-AB4EA07B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3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ABF9-B99D-E299-AAF6-2278BBE1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74772-E15F-5DB6-B8E5-EEC040DD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2EE6-BA06-A72B-85F6-7AEC22E7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3E294-59F9-C581-72BD-F635F9DC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BB918-86A6-B051-B19C-782FEBC0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601F8-7123-7A59-0632-921B83A29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25D22-E750-881E-A324-305F60D69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D2409-76D4-4E81-6D98-02CC27B1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5C11-373B-8955-97DF-F5DD5B22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9FE1-D592-08D4-5BA4-5FDE5870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9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1322400" y="717167"/>
            <a:ext cx="9547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eadex Pro Medium" charset="0"/>
                <a:ea typeface="Readex Pro Medium" charset="0"/>
                <a:cs typeface="Readex Pro Medium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20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entral">
  <p:cSld name="One column centr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3273000" y="2250167"/>
            <a:ext cx="5646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eadex Pro Medium" charset="0"/>
                <a:ea typeface="Readex Pro Medium" charset="0"/>
                <a:cs typeface="Readex Pro Medium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ubTitle" idx="1"/>
          </p:nvPr>
        </p:nvSpPr>
        <p:spPr>
          <a:xfrm>
            <a:off x="3273000" y="2872215"/>
            <a:ext cx="5646000" cy="1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Source Sans Pro" charset="0"/>
                <a:ea typeface="Source Sans Pro" charset="0"/>
                <a:cs typeface="Source Sans Pro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8949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322400" y="717167"/>
            <a:ext cx="4028000" cy="5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000">
                <a:solidFill>
                  <a:schemeClr val="accent1"/>
                </a:solidFill>
                <a:latin typeface="Readex Pro Medium" charset="0"/>
                <a:ea typeface="Readex Pro Medium" charset="0"/>
                <a:cs typeface="Readex Pro Medium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535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5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8AFB-5318-A254-ADF7-D66CD591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FEBE3-92CC-98F8-657B-F27560AF9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57398-37FB-CB20-425D-74D601E5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DA65-BC1C-35A0-3AE7-827C0155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237EB-07CC-D468-3A83-AF106AC9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0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ADD8-EAB0-AA69-8B87-7396F93A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9355E-E038-29F3-C43E-79EA6F6DB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55C51-58BA-7D10-CB61-D33F0F08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41C76-4C7E-D6F6-E499-1A6338B7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DB98E-EEB0-35C0-09C7-2EDE0A9F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124C-CEDB-FC1B-9524-F56B51B4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5BB0-D121-F61E-7E00-FAB34E701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2DA9A-B3CD-F952-0834-8157C7F56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60C8B-ED14-EC16-2AEE-32F9D7BE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63C7E-FEF4-78D0-9107-BA9B8A85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DC60C-3D4F-ADDE-F115-FE6948B1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8FAC-AE64-25CD-3264-72B472BB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E5EE1-2B0C-4D11-E5B8-96D4F519A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93BB8-4F63-5F8C-A099-C1B53FFCD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02FEF-E8CB-F9AB-F120-2FFD3C675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79BED-B44E-CE69-7DE3-1BA91215E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35BC1-8653-894F-5965-D3884683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444DE-456A-33AE-407C-B4860A2F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82BE0-FC68-ECA5-6330-4A60277C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1790-70BF-D338-23D9-168BC3E8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F5577-AAEE-ACB9-47F1-C2F67C6D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A31C2-FC06-1983-5B62-2E8BCC6F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08C89-B5BB-6FA4-AB3B-417F940F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6AD66-2337-F6FC-26FA-C61D6D20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9EA14-C0F7-472A-A565-24C32AB2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122F2-E29A-2435-C504-AEEAA90E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9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D6F8-FEF3-8C7C-5262-691C6407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7798-3339-7C8C-6DC5-E009D9438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09363-5FE2-FC55-AB70-7E62B447B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D38A0-8AE4-4446-0148-EB7C7194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703D5-CDC2-1056-E01A-497975D8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9A6E7-9931-D958-95D0-0F23EEA3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2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54D0-C806-5152-53A3-52C13C5B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E090D-AB68-090E-1A44-6DFD654D8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CA1A0-CCD3-19CB-D596-3FB4DDA3C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588-EA54-2FAC-A942-B3F857A7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7E6D-9219-96A6-CEF0-1FC48CEA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24D53-CB43-04A9-F0DA-1D9EE90A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92795-A112-0D19-4C7D-62F46D77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738C9-EEE1-AD2F-8B74-E23F5F41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7A0D-70E5-F6FD-F105-73960C7DE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A732B7-4EC4-49EF-A5AA-68BA809F77F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6A41-7DCC-A420-C40D-49757263A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170F-B9FA-B659-294A-DAFEB0DA4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31868-52A5-4759-A21D-BF33D2B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8;p13">
            <a:extLst>
              <a:ext uri="{FF2B5EF4-FFF2-40B4-BE49-F238E27FC236}">
                <a16:creationId xmlns:a16="http://schemas.microsoft.com/office/drawing/2014/main" id="{D688C352-B849-5644-91E0-1223EDA400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317" y="170960"/>
            <a:ext cx="1722992" cy="155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542048" y="541353"/>
            <a:ext cx="7138369" cy="111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>
                <a:solidFill>
                  <a:schemeClr val="accent1"/>
                </a:solidFill>
                <a:latin typeface="Readex Pro" pitchFamily="2" charset="-78"/>
                <a:cs typeface="Readex Pro" pitchFamily="2" charset="-78"/>
              </a:rPr>
              <a:t>HỘI THẢO LIÊN NGÀNH</a:t>
            </a:r>
          </a:p>
          <a:p>
            <a:pPr algn="ctr"/>
            <a:r>
              <a:rPr lang="en-US" sz="2133" b="1">
                <a:solidFill>
                  <a:schemeClr val="accent1"/>
                </a:solidFill>
                <a:latin typeface="Readex Pro" pitchFamily="2" charset="-78"/>
                <a:cs typeface="Readex Pro" pitchFamily="2" charset="-78"/>
              </a:rPr>
              <a:t>TAI MŨI HỌNG – GÂY MÊ HỒI SỨC</a:t>
            </a:r>
          </a:p>
          <a:p>
            <a:pPr algn="ctr"/>
            <a:r>
              <a:rPr 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eadex Pro" pitchFamily="2" charset="-78"/>
                <a:cs typeface="Readex Pro" pitchFamily="2" charset="-78"/>
              </a:rPr>
              <a:t>TRƯỜNG Y </a:t>
            </a:r>
            <a:r>
              <a:rPr lang="mr-IN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eadex Pro" pitchFamily="2" charset="-78"/>
                <a:cs typeface="Readex Pro" pitchFamily="2" charset="-78"/>
              </a:rPr>
              <a:t>–</a:t>
            </a:r>
            <a:r>
              <a:rPr 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eadex Pro" pitchFamily="2" charset="-78"/>
                <a:cs typeface="Readex Pro" pitchFamily="2" charset="-78"/>
              </a:rPr>
              <a:t> </a:t>
            </a:r>
            <a:r>
              <a:rPr lang="en-US" sz="24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eadex Pro" pitchFamily="2" charset="-78"/>
                <a:cs typeface="Readex Pro" pitchFamily="2" charset="-78"/>
              </a:rPr>
              <a:t>Đại</a:t>
            </a:r>
            <a:r>
              <a:rPr 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eadex Pro" pitchFamily="2" charset="-78"/>
                <a:cs typeface="Readex Pro" pitchFamily="2" charset="-78"/>
              </a:rPr>
              <a:t> </a:t>
            </a:r>
            <a:r>
              <a:rPr lang="en-US" sz="24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eadex Pro" pitchFamily="2" charset="-78"/>
                <a:cs typeface="Readex Pro" pitchFamily="2" charset="-78"/>
              </a:rPr>
              <a:t>học</a:t>
            </a:r>
            <a:r>
              <a:rPr 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eadex Pro" pitchFamily="2" charset="-78"/>
                <a:cs typeface="Readex Pro" pitchFamily="2" charset="-78"/>
              </a:rPr>
              <a:t> Y </a:t>
            </a:r>
            <a:r>
              <a:rPr lang="en-US" sz="24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eadex Pro" pitchFamily="2" charset="-78"/>
                <a:cs typeface="Readex Pro" pitchFamily="2" charset="-78"/>
              </a:rPr>
              <a:t>Dược</a:t>
            </a:r>
            <a:r>
              <a:rPr 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eadex Pro" pitchFamily="2" charset="-78"/>
                <a:cs typeface="Readex Pro" pitchFamily="2" charset="-78"/>
              </a:rPr>
              <a:t> TPHCM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946318" y="2298370"/>
            <a:ext cx="10299030" cy="2261259"/>
          </a:xfrm>
          <a:prstGeom prst="snip2Diag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1066800" y="2674946"/>
            <a:ext cx="100494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44C5C8"/>
                </a:solidFill>
                <a:latin typeface="Readex Pro" pitchFamily="2" charset="-78"/>
                <a:ea typeface="Readex Pro" charset="0"/>
                <a:cs typeface="Readex Pro" pitchFamily="2" charset="-78"/>
                <a:sym typeface="Oswald"/>
              </a:rPr>
              <a:t>THÔNG KHÍ NGẮT QUÃNG TRONG PHẪU THUẬT ĐẦU CỔ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ACC85-DF2F-841F-CF99-0C70F3B58FFE}"/>
              </a:ext>
            </a:extLst>
          </p:cNvPr>
          <p:cNvSpPr txBox="1"/>
          <p:nvPr/>
        </p:nvSpPr>
        <p:spPr>
          <a:xfrm>
            <a:off x="3247499" y="4936205"/>
            <a:ext cx="569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adex Pro Medium" panose="020B0604020202020204" charset="-78"/>
                <a:cs typeface="Readex Pro Medium" panose="020B0604020202020204" charset="-78"/>
              </a:rPr>
              <a:t>ThS. Nguyễn Thị Hồng Loan</a:t>
            </a:r>
          </a:p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adex Pro Medium" panose="020B0604020202020204" charset="-78"/>
                <a:cs typeface="Readex Pro Medium" panose="020B0604020202020204" charset="-78"/>
              </a:rPr>
              <a:t>TS. Lý Xuân Quang</a:t>
            </a:r>
          </a:p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adex Pro Medium" panose="020B0604020202020204" charset="-78"/>
                <a:cs typeface="Readex Pro Medium" panose="020B0604020202020204" charset="-78"/>
              </a:rPr>
              <a:t>BM Tai Mũi Họng – Trường Y – ĐH Y Dược TP.HCM</a:t>
            </a:r>
          </a:p>
        </p:txBody>
      </p:sp>
      <p:pic>
        <p:nvPicPr>
          <p:cNvPr id="4098" name="Picture 2" descr="🍀LOGO MỚI🍀 Trường Y, Đại học Y Dược Thành phố Hồ Chí Minh trân trọng  thông báo đến các Phòng chức năng, Bộ môn, Trung tâm về việc chính thức sử  dụng">
            <a:extLst>
              <a:ext uri="{FF2B5EF4-FFF2-40B4-BE49-F238E27FC236}">
                <a16:creationId xmlns:a16="http://schemas.microsoft.com/office/drawing/2014/main" id="{E0B682DC-B76C-EFD9-3FB4-A9D9D58B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29" y="215999"/>
            <a:ext cx="1564931" cy="15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9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E6F759-B786-9BAA-0213-8E82A364BC97}"/>
              </a:ext>
            </a:extLst>
          </p:cNvPr>
          <p:cNvGrpSpPr/>
          <p:nvPr/>
        </p:nvGrpSpPr>
        <p:grpSpPr>
          <a:xfrm>
            <a:off x="295307" y="1047805"/>
            <a:ext cx="6903815" cy="5712832"/>
            <a:chOff x="391309" y="295924"/>
            <a:chExt cx="7363854" cy="60171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E1740B-0E37-937E-7506-D97E5EB34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310" y="295924"/>
              <a:ext cx="7363853" cy="1481757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AA5D6-449A-16D2-A227-5A553AB65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310" y="2269448"/>
              <a:ext cx="7363853" cy="1590897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7B5973-85CB-DE65-60D1-437EC4A47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309" y="4352112"/>
              <a:ext cx="7363854" cy="1961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79C6231-DEA3-2EEA-4A46-67677F087D76}"/>
              </a:ext>
            </a:extLst>
          </p:cNvPr>
          <p:cNvGrpSpPr/>
          <p:nvPr/>
        </p:nvGrpSpPr>
        <p:grpSpPr>
          <a:xfrm>
            <a:off x="7512423" y="2358464"/>
            <a:ext cx="4518212" cy="3065603"/>
            <a:chOff x="7539317" y="3177635"/>
            <a:chExt cx="4903694" cy="30656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818878-5AB9-9620-AD46-8A2C07D4ED1A}"/>
                </a:ext>
              </a:extLst>
            </p:cNvPr>
            <p:cNvSpPr/>
            <p:nvPr/>
          </p:nvSpPr>
          <p:spPr>
            <a:xfrm>
              <a:off x="7539317" y="3177635"/>
              <a:ext cx="4903693" cy="131825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buFont typeface="Wingdings" panose="05000000000000000000" pitchFamily="2" charset="2"/>
                <a:buChar char="§"/>
              </a:pPr>
              <a:r>
                <a:rPr lang="en-US" sz="2200"/>
                <a:t>Gây mê tĩnh mạch, Oxy hóa ngừng thở bằng HFNO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F99DE02-FE1C-0622-A764-F612B80DA56D}"/>
                </a:ext>
              </a:extLst>
            </p:cNvPr>
            <p:cNvSpPr/>
            <p:nvPr/>
          </p:nvSpPr>
          <p:spPr>
            <a:xfrm>
              <a:off x="7539318" y="4924982"/>
              <a:ext cx="4903693" cy="131825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buFont typeface="Wingdings" panose="05000000000000000000" pitchFamily="2" charset="2"/>
                <a:buChar char="§"/>
              </a:pPr>
              <a:r>
                <a:rPr lang="en-US" sz="2200"/>
                <a:t>Thời gian ngừng thở trung bình </a:t>
              </a:r>
              <a:r>
                <a:rPr lang="en-US" sz="2200" b="1"/>
                <a:t>18.36 - 23.9 phút</a:t>
              </a:r>
              <a:r>
                <a:rPr lang="en-US" sz="2200"/>
                <a:t>, </a:t>
              </a:r>
              <a:r>
                <a:rPr lang="en-US" sz="2200">
                  <a:solidFill>
                    <a:srgbClr val="FFFF00"/>
                  </a:solidFill>
                </a:rPr>
                <a:t>tối đa: </a:t>
              </a:r>
              <a:r>
                <a:rPr lang="en-US" sz="2200" b="1">
                  <a:solidFill>
                    <a:srgbClr val="FFFF00"/>
                  </a:solidFill>
                </a:rPr>
                <a:t>37 phút - 40 phút </a:t>
              </a:r>
              <a:endParaRPr lang="en-US" sz="2200">
                <a:solidFill>
                  <a:srgbClr val="FFFF00"/>
                </a:solidFill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5AB940C-381D-A618-EFCB-8828D432EDA4}"/>
              </a:ext>
            </a:extLst>
          </p:cNvPr>
          <p:cNvSpPr txBox="1">
            <a:spLocks/>
          </p:cNvSpPr>
          <p:nvPr/>
        </p:nvSpPr>
        <p:spPr>
          <a:xfrm>
            <a:off x="1040547" y="-80263"/>
            <a:ext cx="10110906" cy="112806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Oxy dòng cao qua mũi (High Flow Nasal Oxygenation – HFNO)</a:t>
            </a:r>
          </a:p>
        </p:txBody>
      </p:sp>
    </p:spTree>
    <p:extLst>
      <p:ext uri="{BB962C8B-B14F-4D97-AF65-F5344CB8AC3E}">
        <p14:creationId xmlns:p14="http://schemas.microsoft.com/office/powerpoint/2010/main" val="292615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440451-A0CB-31CD-B23C-7BF27A97425B}"/>
              </a:ext>
            </a:extLst>
          </p:cNvPr>
          <p:cNvSpPr txBox="1">
            <a:spLocks/>
          </p:cNvSpPr>
          <p:nvPr/>
        </p:nvSpPr>
        <p:spPr>
          <a:xfrm>
            <a:off x="1123943" y="169430"/>
            <a:ext cx="9942716" cy="15544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Hạn chế của thông khí không ống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9E400A-E277-6A80-BDA0-DC316964B4FA}"/>
              </a:ext>
            </a:extLst>
          </p:cNvPr>
          <p:cNvSpPr txBox="1">
            <a:spLocks/>
          </p:cNvSpPr>
          <p:nvPr/>
        </p:nvSpPr>
        <p:spPr>
          <a:xfrm>
            <a:off x="1125340" y="1882589"/>
            <a:ext cx="9941319" cy="43591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600">
                <a:latin typeface="Aptos" panose="020B0004020202020204" pitchFamily="34" charset="0"/>
              </a:rPr>
              <a:t>Hiệu quả phụ thuộc vào việc bệnh nhân có </a:t>
            </a:r>
            <a:r>
              <a:rPr lang="vi-VN" sz="2600" b="1">
                <a:latin typeface="Aptos" panose="020B0004020202020204" pitchFamily="34" charset="0"/>
              </a:rPr>
              <a:t>đường thở trên thông thoáng</a:t>
            </a:r>
            <a:r>
              <a:rPr lang="vi-VN" sz="2600">
                <a:latin typeface="Aptos" panose="020B0004020202020204" pitchFamily="34" charset="0"/>
              </a:rPr>
              <a:t> hay không</a:t>
            </a:r>
            <a:r>
              <a:rPr lang="en-US" sz="2600">
                <a:latin typeface="Aptos" panose="020B0004020202020204" pitchFamily="34" charset="0"/>
              </a:rPr>
              <a:t> </a:t>
            </a:r>
            <a:r>
              <a:rPr lang="en-US" sz="2600">
                <a:latin typeface="Aptos" panose="020B0004020202020204" pitchFamily="34" charset="0"/>
                <a:sym typeface="Wingdings" panose="05000000000000000000" pitchFamily="2" charset="2"/>
              </a:rPr>
              <a:t> các ca PT hẹp thanh khí quản có thể không phù hợp</a:t>
            </a:r>
          </a:p>
          <a:p>
            <a:r>
              <a:rPr lang="en-US" sz="2600"/>
              <a:t>Hạn chế về </a:t>
            </a:r>
            <a:r>
              <a:rPr lang="en-US" sz="2600" b="1"/>
              <a:t>theo dõi và quản lý đường thở </a:t>
            </a:r>
            <a:r>
              <a:rPr lang="en-US" sz="2600"/>
              <a:t>so với ống NKQ</a:t>
            </a:r>
            <a:endParaRPr lang="vi-VN" sz="2600"/>
          </a:p>
          <a:p>
            <a:r>
              <a:rPr lang="en-US" sz="2600" b="1">
                <a:latin typeface="Aptos" panose="020B0004020202020204" pitchFamily="34" charset="0"/>
              </a:rPr>
              <a:t>N</a:t>
            </a:r>
            <a:r>
              <a:rPr lang="vi-VN" sz="2600" b="1">
                <a:latin typeface="Aptos" panose="020B0004020202020204" pitchFamily="34" charset="0"/>
              </a:rPr>
              <a:t>guy cơ cháy đường thở </a:t>
            </a:r>
            <a:r>
              <a:rPr lang="vi-VN" sz="2600">
                <a:latin typeface="Aptos" panose="020B0004020202020204" pitchFamily="34" charset="0"/>
              </a:rPr>
              <a:t>khi sử dụng điện đốt và laser, đặc biệt khi FiO2 cao (trên 80%</a:t>
            </a:r>
            <a:r>
              <a:rPr lang="en-US" sz="2600">
                <a:latin typeface="Aptos" panose="020B0004020202020204" pitchFamily="34" charset="0"/>
              </a:rPr>
              <a:t> đối với HFNO, 50% đối với Jet ventilation</a:t>
            </a:r>
            <a:r>
              <a:rPr lang="vi-VN" sz="2600">
                <a:latin typeface="Aptos" panose="020B0004020202020204" pitchFamily="34" charset="0"/>
              </a:rPr>
              <a:t>)</a:t>
            </a:r>
            <a:r>
              <a:rPr lang="en-US" sz="2600">
                <a:latin typeface="Aptos" panose="020B0004020202020204" pitchFamily="34" charset="0"/>
              </a:rPr>
              <a:t> </a:t>
            </a:r>
            <a:r>
              <a:rPr lang="en-US" sz="1600">
                <a:latin typeface="Aptos" panose="020B0004020202020204" pitchFamily="34" charset="0"/>
              </a:rPr>
              <a:t>(</a:t>
            </a:r>
            <a:r>
              <a:rPr lang="en-US" sz="1600"/>
              <a:t>Altun,2018;</a:t>
            </a:r>
            <a:r>
              <a:rPr lang="en-US" sz="1600">
                <a:latin typeface="Aptos" panose="020B0004020202020204" pitchFamily="34" charset="0"/>
              </a:rPr>
              <a:t>Chang,2022; Baudouin,2022; </a:t>
            </a:r>
            <a:r>
              <a:rPr lang="en-US" sz="1600"/>
              <a:t>Roitman,2025</a:t>
            </a:r>
            <a:r>
              <a:rPr lang="en-US" sz="1600">
                <a:latin typeface="Aptos" panose="020B0004020202020204" pitchFamily="34" charset="0"/>
              </a:rPr>
              <a:t>). </a:t>
            </a:r>
            <a:r>
              <a:rPr lang="en-US" sz="2600">
                <a:latin typeface="Aptos" panose="020B0004020202020204" pitchFamily="34" charset="0"/>
              </a:rPr>
              <a:t>Jet ventilation </a:t>
            </a:r>
            <a:r>
              <a:rPr lang="vi-VN" sz="2600">
                <a:latin typeface="Aptos" panose="020B0004020202020204" pitchFamily="34" charset="0"/>
              </a:rPr>
              <a:t>có nguy cơ cháy cao hơn đáng kể so với </a:t>
            </a:r>
            <a:r>
              <a:rPr lang="en-US" sz="2600">
                <a:latin typeface="Aptos" panose="020B0004020202020204" pitchFamily="34" charset="0"/>
              </a:rPr>
              <a:t>HFNO </a:t>
            </a:r>
            <a:r>
              <a:rPr lang="en-US" sz="1600">
                <a:latin typeface="Aptos" panose="020B0004020202020204" pitchFamily="34" charset="0"/>
              </a:rPr>
              <a:t>(</a:t>
            </a:r>
            <a:r>
              <a:rPr lang="en-US" sz="1600"/>
              <a:t>Roitman,2025)</a:t>
            </a:r>
          </a:p>
          <a:p>
            <a:r>
              <a:rPr lang="en-US" sz="2600" b="1">
                <a:latin typeface="Aptos" panose="020B0004020202020204" pitchFamily="34" charset="0"/>
              </a:rPr>
              <a:t>HFNO: </a:t>
            </a:r>
            <a:r>
              <a:rPr lang="vi-VN" sz="2600">
                <a:latin typeface="Aptos" panose="020B0004020202020204" pitchFamily="34" charset="0"/>
              </a:rPr>
              <a:t>chỉ phù hợp cho các ca </a:t>
            </a:r>
            <a:r>
              <a:rPr lang="vi-VN" sz="2600" b="1">
                <a:latin typeface="Aptos" panose="020B0004020202020204" pitchFamily="34" charset="0"/>
              </a:rPr>
              <a:t>phẫu thuật </a:t>
            </a:r>
            <a:r>
              <a:rPr lang="en-US" sz="2600" b="1">
                <a:latin typeface="Aptos" panose="020B0004020202020204" pitchFamily="34" charset="0"/>
              </a:rPr>
              <a:t>có thời gian </a:t>
            </a:r>
            <a:r>
              <a:rPr lang="vi-VN" sz="2600" b="1">
                <a:latin typeface="Aptos" panose="020B0004020202020204" pitchFamily="34" charset="0"/>
              </a:rPr>
              <a:t>ngắn</a:t>
            </a:r>
            <a:r>
              <a:rPr lang="en-US" sz="2600" b="1">
                <a:latin typeface="Aptos" panose="020B0004020202020204" pitchFamily="34" charset="0"/>
              </a:rPr>
              <a:t> </a:t>
            </a:r>
            <a:r>
              <a:rPr lang="en-US" sz="1600">
                <a:latin typeface="Aptos" panose="020B0004020202020204" pitchFamily="34" charset="0"/>
              </a:rPr>
              <a:t>(Gustafsson,2017; </a:t>
            </a:r>
            <a:r>
              <a:rPr lang="en-US" sz="1600"/>
              <a:t>Altun,2018;</a:t>
            </a:r>
            <a:r>
              <a:rPr lang="en-US" sz="1600">
                <a:latin typeface="Aptos" panose="020B0004020202020204" pitchFamily="34" charset="0"/>
              </a:rPr>
              <a:t>Hermez,2019; Booth,2021; Min,2023)</a:t>
            </a:r>
          </a:p>
          <a:p>
            <a:r>
              <a:rPr lang="en-US" sz="2600" b="1">
                <a:latin typeface="Aptos" panose="020B0004020202020204" pitchFamily="34" charset="0"/>
              </a:rPr>
              <a:t>Jet ventilation</a:t>
            </a:r>
            <a:r>
              <a:rPr lang="en-US" sz="2600">
                <a:latin typeface="Aptos" panose="020B0004020202020204" pitchFamily="34" charset="0"/>
              </a:rPr>
              <a:t>: </a:t>
            </a:r>
            <a:r>
              <a:rPr lang="vi-VN" sz="2600">
                <a:latin typeface="Aptos" panose="020B0004020202020204" pitchFamily="34" charset="0"/>
              </a:rPr>
              <a:t>Nguy cơ chấn thương </a:t>
            </a:r>
            <a:r>
              <a:rPr lang="en-US" sz="2600">
                <a:latin typeface="Aptos" panose="020B0004020202020204" pitchFamily="34" charset="0"/>
              </a:rPr>
              <a:t>phổi do </a:t>
            </a:r>
            <a:r>
              <a:rPr lang="vi-VN" sz="2600">
                <a:latin typeface="Aptos" panose="020B0004020202020204" pitchFamily="34" charset="0"/>
              </a:rPr>
              <a:t>áp lực</a:t>
            </a:r>
            <a:endParaRPr lang="en-US" sz="2600">
              <a:latin typeface="Aptos" panose="020B0004020202020204" pitchFamily="34" charset="0"/>
            </a:endParaRPr>
          </a:p>
          <a:p>
            <a:endParaRPr lang="en-US" sz="160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7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832606" y="1162000"/>
            <a:ext cx="2811743" cy="4534000"/>
          </a:xfrm>
          <a:prstGeom prst="snip2DiagRect">
            <a:avLst>
              <a:gd name="adj1" fmla="val 25451"/>
              <a:gd name="adj2" fmla="val 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5" name="Google Shape;305;p41"/>
          <p:cNvSpPr/>
          <p:nvPr/>
        </p:nvSpPr>
        <p:spPr>
          <a:xfrm>
            <a:off x="2756455" y="2323125"/>
            <a:ext cx="8282608" cy="2218944"/>
          </a:xfrm>
          <a:prstGeom prst="snip2DiagRect">
            <a:avLst>
              <a:gd name="adj1" fmla="val 0"/>
              <a:gd name="adj2" fmla="val 429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4267" b="1">
                <a:latin typeface="Readex Pro" charset="0"/>
                <a:ea typeface="Readex Pro" charset="0"/>
                <a:cs typeface="Readex Pro" charset="0"/>
              </a:rPr>
              <a:t>THÔNG KHÍ NGẮT QUÃNG</a:t>
            </a:r>
            <a:endParaRPr sz="4267" b="1">
              <a:latin typeface="Readex Pro" charset="0"/>
              <a:ea typeface="Readex Pro" charset="0"/>
              <a:cs typeface="Readex Pro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330705" y="2321131"/>
            <a:ext cx="1293228" cy="2215739"/>
          </a:xfrm>
          <a:prstGeom prst="snip2DiagRect">
            <a:avLst>
              <a:gd name="adj1" fmla="val 0"/>
              <a:gd name="adj2" fmla="val 12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Readex Pro" charset="0"/>
                <a:ea typeface="Readex Pro" charset="0"/>
                <a:cs typeface="Readex Pro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390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640AA61-3F2C-2674-B7C5-30B21F7616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3CBD7-6E7D-7097-8A8C-1B5BCDF4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Thông khí ngắt quãng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1BA52-95A9-8420-23DB-AA5F552A658F}"/>
              </a:ext>
            </a:extLst>
          </p:cNvPr>
          <p:cNvSpPr txBox="1"/>
          <p:nvPr/>
        </p:nvSpPr>
        <p:spPr>
          <a:xfrm>
            <a:off x="0" y="64928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/>
              <a:t>Werawatganon T, et al,. </a:t>
            </a:r>
            <a:r>
              <a:rPr lang="en-US" sz="1200" i="1"/>
              <a:t>J Med Assoc Thai</a:t>
            </a:r>
            <a:r>
              <a:rPr lang="en-US" sz="1200"/>
              <a:t>. 2004;87(5):547-550.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8697B69-EBD0-B0E0-417F-2CE19DF6BF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701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94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97E795-B6BB-05B8-88DC-FDE1488F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09" b="28496"/>
          <a:stretch>
            <a:fillRect/>
          </a:stretch>
        </p:blipFill>
        <p:spPr>
          <a:xfrm>
            <a:off x="2056135" y="202170"/>
            <a:ext cx="3786755" cy="3024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C32EAD-6478-9F53-8DB7-01AA6A229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82" y="322728"/>
            <a:ext cx="3704793" cy="27785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09EA0-4D88-4EC4-4600-4A54E8A57AEB}"/>
              </a:ext>
            </a:extLst>
          </p:cNvPr>
          <p:cNvSpPr txBox="1"/>
          <p:nvPr/>
        </p:nvSpPr>
        <p:spPr>
          <a:xfrm>
            <a:off x="1317468" y="3429000"/>
            <a:ext cx="10067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nhú thanh quản tái phát – Phẫu thuật soi treo cắt u nhú thanh quản: ống NKQ gây hạn chế quan sát và lấy tổn thương ở mép sau </a:t>
            </a:r>
            <a:r>
              <a:rPr lang="en-US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thông khí ngắt quãng ở giai đoạn này</a:t>
            </a:r>
            <a:endParaRPr lang="en-US" sz="1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B27D5-D007-BB09-C77E-5C19D95931CC}"/>
              </a:ext>
            </a:extLst>
          </p:cNvPr>
          <p:cNvSpPr txBox="1"/>
          <p:nvPr/>
        </p:nvSpPr>
        <p:spPr>
          <a:xfrm>
            <a:off x="107576" y="6581001"/>
            <a:ext cx="3666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Nguồn: Khoa TMH - UMC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1EA8B2-B047-1617-CFDE-BDA767BBC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163" y="4221105"/>
            <a:ext cx="2892684" cy="2434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D7B701-AEDE-359A-5481-6134F5C3FE99}"/>
              </a:ext>
            </a:extLst>
          </p:cNvPr>
          <p:cNvSpPr txBox="1"/>
          <p:nvPr/>
        </p:nvSpPr>
        <p:spPr>
          <a:xfrm>
            <a:off x="5548809" y="4939552"/>
            <a:ext cx="583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Khi cắt tổn thương sùi dây thanh ở phần sau </a:t>
            </a:r>
            <a:r>
              <a:rPr lang="en-US">
                <a:sym typeface="Wingdings" panose="05000000000000000000" pitchFamily="2" charset="2"/>
              </a:rPr>
              <a:t> ống NKQ gây khó quan sát, thao tác cắt u và sinh thiết biên phẫu thuật  </a:t>
            </a:r>
            <a:r>
              <a:rPr lang="en-US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thông khí ngắt quãng ở giai đoạn này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E7670-B24B-5614-AB53-DEEEF101B2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02456" y="3099747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Từ </a:t>
            </a:r>
            <a:r>
              <a:rPr lang="en-US" sz="2600" b="1"/>
              <a:t>1989</a:t>
            </a:r>
            <a:r>
              <a:rPr lang="en-US" sz="2600"/>
              <a:t>, nghiên cứu thực hiện trên 250 ca phẫu thuật thanh khí quản, thông khí ngắt quãng + gây mê tĩnh mạch</a:t>
            </a:r>
          </a:p>
          <a:p>
            <a:r>
              <a:rPr lang="en-US" sz="2600"/>
              <a:t>Theo dõi: SpO₂và đo nồng độ CO2 cuối thì thở ra (EtCO₂) định kỳ</a:t>
            </a:r>
          </a:p>
          <a:p>
            <a:pPr marL="0" indent="0">
              <a:buNone/>
            </a:pPr>
            <a:endParaRPr lang="en-US" sz="26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254B281-1938-3B4A-A515-158BAB92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10" y="270821"/>
            <a:ext cx="8620353" cy="19763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6620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62063-3716-CFD6-6E57-4FECCCE1B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white dots&#10;&#10;AI-generated content may be incorrect.">
            <a:extLst>
              <a:ext uri="{FF2B5EF4-FFF2-40B4-BE49-F238E27FC236}">
                <a16:creationId xmlns:a16="http://schemas.microsoft.com/office/drawing/2014/main" id="{DA95F92A-0C46-3A58-AA83-6FC29C45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293AE3-18AB-E43F-6620-EB05978E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35" y="76367"/>
            <a:ext cx="1161372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>
                <a:latin typeface="+mj-lt"/>
                <a:ea typeface="+mj-ea"/>
                <a:cs typeface="+mj-cs"/>
              </a:rPr>
              <a:t>Điều kiện để thực hiện được thông khí ngắt quãng?</a:t>
            </a:r>
            <a:endParaRPr lang="en-US" sz="40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E78D599-2576-ACB7-5749-DD3F2D311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982226"/>
              </p:ext>
            </p:extLst>
          </p:nvPr>
        </p:nvGraphicFramePr>
        <p:xfrm>
          <a:off x="289135" y="1238640"/>
          <a:ext cx="11750087" cy="50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079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58521D-91D6-848A-9DCD-13C3BA1E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52519"/>
            <a:ext cx="10515600" cy="1325563"/>
          </a:xfrm>
        </p:spPr>
        <p:txBody>
          <a:bodyPr/>
          <a:lstStyle/>
          <a:p>
            <a:r>
              <a:rPr lang="en-US" b="1"/>
              <a:t>Thời gian có thể của một lần ngắt quãng?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8CD2FC-ECC2-4A47-42D6-519E969A7D95}"/>
              </a:ext>
            </a:extLst>
          </p:cNvPr>
          <p:cNvSpPr txBox="1">
            <a:spLocks/>
          </p:cNvSpPr>
          <p:nvPr/>
        </p:nvSpPr>
        <p:spPr>
          <a:xfrm>
            <a:off x="838200" y="167808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Thời gian ngừng thở an toàn: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Aptos" panose="020B0004020202020204" pitchFamily="34" charset="0"/>
              </a:rPr>
              <a:t>Là </a:t>
            </a:r>
            <a:r>
              <a:rPr lang="vi-VN">
                <a:latin typeface="Aptos" panose="020B0004020202020204" pitchFamily="34" charset="0"/>
              </a:rPr>
              <a:t>thời gian mà </a:t>
            </a:r>
            <a:r>
              <a:rPr lang="en-US">
                <a:latin typeface="Aptos" panose="020B0004020202020204" pitchFamily="34" charset="0"/>
              </a:rPr>
              <a:t>BN</a:t>
            </a:r>
            <a:r>
              <a:rPr lang="vi-VN">
                <a:latin typeface="Aptos" panose="020B0004020202020204" pitchFamily="34" charset="0"/>
              </a:rPr>
              <a:t>có thể ngừng thở sau khi thông khí mà không bị tụt nồng độ oxy trong máu xuống dưới mức nguy hiểm (thường là dưới 88-90% SpO2)</a:t>
            </a:r>
            <a:endParaRPr lang="en-US"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Aptos" panose="020B0004020202020204" pitchFamily="34" charset="0"/>
              </a:rPr>
              <a:t>C</a:t>
            </a:r>
            <a:r>
              <a:rPr lang="vi-VN">
                <a:latin typeface="Aptos" panose="020B0004020202020204" pitchFamily="34" charset="0"/>
              </a:rPr>
              <a:t>hưa được tiền oxy hóa</a:t>
            </a:r>
            <a:r>
              <a:rPr lang="en-US">
                <a:latin typeface="Aptos" panose="020B0004020202020204" pitchFamily="34" charset="0"/>
              </a:rPr>
              <a:t>, n</a:t>
            </a:r>
            <a:r>
              <a:rPr lang="vi-VN">
                <a:latin typeface="Aptos" panose="020B0004020202020204" pitchFamily="34" charset="0"/>
              </a:rPr>
              <a:t>gười khỏe mạnh</a:t>
            </a:r>
            <a:r>
              <a:rPr lang="en-US">
                <a:latin typeface="Aptos" panose="020B0004020202020204" pitchFamily="34" charset="0"/>
              </a:rPr>
              <a:t> </a:t>
            </a:r>
            <a:r>
              <a:rPr lang="vi-VN">
                <a:latin typeface="Aptos" panose="020B0004020202020204" pitchFamily="34" charset="0"/>
              </a:rPr>
              <a:t>có thể ngừng thở an toàn trong khoảng 1 phút</a:t>
            </a:r>
            <a:endParaRPr lang="en-US"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Aptos" panose="020B0004020202020204" pitchFamily="34" charset="0"/>
              </a:rPr>
              <a:t>Đ</a:t>
            </a:r>
            <a:r>
              <a:rPr lang="vi-VN">
                <a:latin typeface="Aptos" panose="020B0004020202020204" pitchFamily="34" charset="0"/>
              </a:rPr>
              <a:t>ược tiền oxy hóa</a:t>
            </a:r>
            <a:r>
              <a:rPr lang="en-US">
                <a:latin typeface="Aptos" panose="020B0004020202020204" pitchFamily="34" charset="0"/>
              </a:rPr>
              <a:t>:</a:t>
            </a:r>
            <a:r>
              <a:rPr lang="vi-VN">
                <a:latin typeface="Aptos" panose="020B0004020202020204" pitchFamily="34" charset="0"/>
              </a:rPr>
              <a:t> </a:t>
            </a:r>
            <a:r>
              <a:rPr lang="vi-VN" b="1">
                <a:latin typeface="Aptos" panose="020B0004020202020204" pitchFamily="34" charset="0"/>
              </a:rPr>
              <a:t>Người lớn:</a:t>
            </a:r>
            <a:r>
              <a:rPr lang="vi-VN">
                <a:latin typeface="Aptos" panose="020B0004020202020204" pitchFamily="34" charset="0"/>
              </a:rPr>
              <a:t> </a:t>
            </a:r>
            <a:r>
              <a:rPr lang="en-US" b="1">
                <a:latin typeface="Aptos" panose="020B0004020202020204" pitchFamily="34" charset="0"/>
              </a:rPr>
              <a:t>8</a:t>
            </a:r>
            <a:r>
              <a:rPr lang="vi-VN" b="1">
                <a:latin typeface="Aptos" panose="020B0004020202020204" pitchFamily="34" charset="0"/>
              </a:rPr>
              <a:t> đến </a:t>
            </a:r>
            <a:r>
              <a:rPr lang="en-US" b="1">
                <a:latin typeface="Aptos" panose="020B0004020202020204" pitchFamily="34" charset="0"/>
              </a:rPr>
              <a:t>9</a:t>
            </a:r>
            <a:r>
              <a:rPr lang="vi-VN" b="1">
                <a:latin typeface="Aptos" panose="020B0004020202020204" pitchFamily="34" charset="0"/>
              </a:rPr>
              <a:t> phút</a:t>
            </a:r>
            <a:r>
              <a:rPr lang="vi-VN">
                <a:latin typeface="Aptos" panose="020B0004020202020204" pitchFamily="34" charset="0"/>
              </a:rPr>
              <a:t> ngừng thở trước khi xảy ra tình trạng giảm oxy máu đáng kể</a:t>
            </a:r>
            <a:r>
              <a:rPr lang="en-US">
                <a:latin typeface="Aptos" panose="020B0004020202020204" pitchFamily="34" charset="0"/>
              </a:rPr>
              <a:t>. </a:t>
            </a:r>
            <a:r>
              <a:rPr lang="vi-VN" b="1">
                <a:latin typeface="Aptos" panose="020B0004020202020204" pitchFamily="34" charset="0"/>
              </a:rPr>
              <a:t>Trẻ em</a:t>
            </a:r>
            <a:r>
              <a:rPr lang="en-US" b="1">
                <a:latin typeface="Aptos" panose="020B0004020202020204" pitchFamily="34" charset="0"/>
              </a:rPr>
              <a:t>, người béo phì, người có bệnh lý tim phổi</a:t>
            </a:r>
            <a:r>
              <a:rPr lang="vi-VN" b="1">
                <a:latin typeface="Aptos" panose="020B0004020202020204" pitchFamily="34" charset="0"/>
              </a:rPr>
              <a:t>:</a:t>
            </a:r>
            <a:r>
              <a:rPr lang="vi-VN">
                <a:latin typeface="Aptos" panose="020B0004020202020204" pitchFamily="34" charset="0"/>
              </a:rPr>
              <a:t> </a:t>
            </a:r>
            <a:r>
              <a:rPr lang="en-US">
                <a:latin typeface="Aptos" panose="020B0004020202020204" pitchFamily="34" charset="0"/>
              </a:rPr>
              <a:t>thời gian </a:t>
            </a:r>
            <a:r>
              <a:rPr lang="vi-VN">
                <a:latin typeface="Aptos" panose="020B0004020202020204" pitchFamily="34" charset="0"/>
              </a:rPr>
              <a:t>ngừng thở an toàn ngắn hơn (khoảng </a:t>
            </a:r>
            <a:r>
              <a:rPr lang="en-US" b="1">
                <a:latin typeface="Aptos" panose="020B0004020202020204" pitchFamily="34" charset="0"/>
              </a:rPr>
              <a:t>2</a:t>
            </a:r>
            <a:r>
              <a:rPr lang="en-US">
                <a:latin typeface="Aptos" panose="020B0004020202020204" pitchFamily="34" charset="0"/>
              </a:rPr>
              <a:t>- </a:t>
            </a:r>
            <a:r>
              <a:rPr lang="vi-VN" b="1">
                <a:latin typeface="Aptos" panose="020B0004020202020204" pitchFamily="34" charset="0"/>
              </a:rPr>
              <a:t>3 phút</a:t>
            </a:r>
            <a:r>
              <a:rPr lang="vi-VN">
                <a:latin typeface="Aptos" panose="020B0004020202020204" pitchFamily="34" charset="0"/>
              </a:rPr>
              <a:t> ở trẻ từ 3 đến 4 tuổi)</a:t>
            </a:r>
            <a:r>
              <a:rPr lang="en-US">
                <a:latin typeface="Aptos" panose="020B0004020202020204" pitchFamily="34" charset="0"/>
              </a:rPr>
              <a:t> </a:t>
            </a:r>
            <a:r>
              <a:rPr lang="en-US" sz="1600">
                <a:latin typeface="Aptos" panose="020B0004020202020204" pitchFamily="34" charset="0"/>
              </a:rPr>
              <a:t>(Weisberger,1996). 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A71E9-BE36-0C92-6DA2-35A0711F6934}"/>
              </a:ext>
            </a:extLst>
          </p:cNvPr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212121"/>
                </a:solidFill>
                <a:effectLst/>
                <a:latin typeface="BlinkMacSystemFont"/>
              </a:rPr>
              <a:t>Bola S, et al,. </a:t>
            </a:r>
            <a:r>
              <a:rPr lang="en-US" sz="1200" b="0" i="1">
                <a:solidFill>
                  <a:srgbClr val="212121"/>
                </a:solidFill>
                <a:effectLst/>
                <a:latin typeface="BlinkMacSystemFont"/>
              </a:rPr>
              <a:t>J Clin Med</a:t>
            </a:r>
            <a:r>
              <a:rPr lang="en-US" sz="1200" b="0" i="0">
                <a:solidFill>
                  <a:srgbClr val="212121"/>
                </a:solidFill>
                <a:effectLst/>
                <a:latin typeface="BlinkMacSystemFont"/>
              </a:rPr>
              <a:t>. 2025;14(13):4717.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5816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0F898-2F5C-BF67-055A-F179FF7F6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0" y="113474"/>
            <a:ext cx="6532339" cy="185286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EEF621-277D-D4E2-66F3-9C9F685E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5555"/>
          <a:stretch>
            <a:fillRect/>
          </a:stretch>
        </p:blipFill>
        <p:spPr>
          <a:xfrm>
            <a:off x="261640" y="2473114"/>
            <a:ext cx="6532339" cy="14534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7E966-9FBF-B350-9ECC-82C3B746E6A4}"/>
              </a:ext>
            </a:extLst>
          </p:cNvPr>
          <p:cNvSpPr txBox="1"/>
          <p:nvPr/>
        </p:nvSpPr>
        <p:spPr>
          <a:xfrm>
            <a:off x="7368988" y="2582614"/>
            <a:ext cx="4464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</a:t>
            </a:r>
            <a:r>
              <a:rPr lang="vi-VN" sz="2800"/>
              <a:t>hời gian </a:t>
            </a:r>
            <a:r>
              <a:rPr lang="en-US" sz="2800"/>
              <a:t>của 1 lần ngắt quãng</a:t>
            </a:r>
            <a:r>
              <a:rPr lang="vi-VN" sz="2800"/>
              <a:t> </a:t>
            </a:r>
            <a:r>
              <a:rPr lang="vi-VN" sz="2800" b="1"/>
              <a:t>trung bình là </a:t>
            </a:r>
            <a:r>
              <a:rPr lang="en-US" sz="2800" b="1"/>
              <a:t>3.3 phút - 5 phút, </a:t>
            </a:r>
            <a:r>
              <a:rPr lang="en-US" sz="2800"/>
              <a:t>ngắn nhất là 1 phút và cao nhất là 14 phút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696BD8-DD6B-BB6A-1F56-A6FE11E5F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40" y="4433311"/>
            <a:ext cx="6432502" cy="203957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943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51D180FA-0826-3F7F-21E0-EBC4BD144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0DD554-1DE6-E293-CDAD-82967CD2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E4610D-0189-7AC0-CF3C-B62021FDB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09239B-7B62-83BC-15CC-B1C7FB02D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963170-C2BF-551F-325E-777301A18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C89E1DF-98D4-2472-CE00-63CFB6D70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2E238A-2C98-EEC3-E46C-EBBF28FD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Loại phẫu thuật thanh khí quản nào là phù hợp?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1EFCFF-C571-3556-232A-3B24A944D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73B72EB-58AC-9643-6FDC-E9FDDEBD2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454991"/>
              </p:ext>
            </p:extLst>
          </p:nvPr>
        </p:nvGraphicFramePr>
        <p:xfrm>
          <a:off x="463692" y="2228538"/>
          <a:ext cx="11528093" cy="3690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92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1"/>
          <p:cNvSpPr txBox="1">
            <a:spLocks noGrp="1"/>
          </p:cNvSpPr>
          <p:nvPr>
            <p:ph type="title"/>
          </p:nvPr>
        </p:nvSpPr>
        <p:spPr>
          <a:xfrm>
            <a:off x="1332343" y="391215"/>
            <a:ext cx="9547200" cy="63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vi-VN" b="1">
                <a:latin typeface="Aptos" panose="020B0004020202020204" pitchFamily="34" charset="0"/>
              </a:rPr>
              <a:t>NỘI DUNG</a:t>
            </a:r>
            <a:endParaRPr b="1">
              <a:latin typeface="Aptos" panose="020B00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846026-1236-7D0F-1397-56413BB0B5A8}"/>
              </a:ext>
            </a:extLst>
          </p:cNvPr>
          <p:cNvGrpSpPr/>
          <p:nvPr/>
        </p:nvGrpSpPr>
        <p:grpSpPr>
          <a:xfrm>
            <a:off x="968188" y="2380413"/>
            <a:ext cx="11381362" cy="2684645"/>
            <a:chOff x="1666871" y="2470062"/>
            <a:chExt cx="9197105" cy="1732031"/>
          </a:xfrm>
        </p:grpSpPr>
        <p:sp>
          <p:nvSpPr>
            <p:cNvPr id="44" name="Google Shape;620;p51"/>
            <p:cNvSpPr/>
            <p:nvPr/>
          </p:nvSpPr>
          <p:spPr>
            <a:xfrm rot="5400000">
              <a:off x="2400003" y="3751763"/>
              <a:ext cx="204424" cy="1757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D0BA78-71D1-467D-E4BD-23994178B4D6}"/>
                </a:ext>
              </a:extLst>
            </p:cNvPr>
            <p:cNvGrpSpPr/>
            <p:nvPr/>
          </p:nvGrpSpPr>
          <p:grpSpPr>
            <a:xfrm>
              <a:off x="1666871" y="2470062"/>
              <a:ext cx="9197105" cy="1732031"/>
              <a:chOff x="2590236" y="1122643"/>
              <a:chExt cx="9197105" cy="1732031"/>
            </a:xfrm>
          </p:grpSpPr>
          <p:sp>
            <p:nvSpPr>
              <p:cNvPr id="620" name="Google Shape;620;p51"/>
              <p:cNvSpPr/>
              <p:nvPr/>
            </p:nvSpPr>
            <p:spPr>
              <a:xfrm rot="5400000">
                <a:off x="3323368" y="1389128"/>
                <a:ext cx="204424" cy="17573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CD2AD76-C17A-854D-66E8-CCEDCA11F3BB}"/>
                  </a:ext>
                </a:extLst>
              </p:cNvPr>
              <p:cNvGrpSpPr/>
              <p:nvPr/>
            </p:nvGrpSpPr>
            <p:grpSpPr>
              <a:xfrm>
                <a:off x="2590236" y="1122643"/>
                <a:ext cx="9197105" cy="1732031"/>
                <a:chOff x="2590236" y="1122643"/>
                <a:chExt cx="9197105" cy="1732031"/>
              </a:xfrm>
            </p:grpSpPr>
            <p:sp>
              <p:nvSpPr>
                <p:cNvPr id="616" name="Google Shape;616;p51"/>
                <p:cNvSpPr txBox="1"/>
                <p:nvPr/>
              </p:nvSpPr>
              <p:spPr>
                <a:xfrm>
                  <a:off x="3806143" y="1237796"/>
                  <a:ext cx="4599600" cy="478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r>
                    <a:rPr lang="vi-VN" sz="2800" b="1" dirty="0">
                      <a:latin typeface="Readex Pro" charset="0"/>
                      <a:ea typeface="Readex Pro" charset="0"/>
                      <a:cs typeface="Readex Pro" charset="0"/>
                      <a:sym typeface="Oswald"/>
                    </a:rPr>
                    <a:t>ĐẶT VẤN ĐỀ</a:t>
                  </a:r>
                  <a:endParaRPr sz="2800" b="1" dirty="0">
                    <a:latin typeface="Readex Pro" charset="0"/>
                    <a:ea typeface="Readex Pro" charset="0"/>
                    <a:cs typeface="Readex Pro" charset="0"/>
                    <a:sym typeface="Oswald"/>
                  </a:endParaRPr>
                </a:p>
              </p:txBody>
            </p:sp>
            <p:sp>
              <p:nvSpPr>
                <p:cNvPr id="619" name="Google Shape;619;p51"/>
                <p:cNvSpPr/>
                <p:nvPr/>
              </p:nvSpPr>
              <p:spPr>
                <a:xfrm>
                  <a:off x="2590236" y="1122643"/>
                  <a:ext cx="815465" cy="738964"/>
                </a:xfrm>
                <a:prstGeom prst="snip2DiagRect">
                  <a:avLst>
                    <a:gd name="adj1" fmla="val 0"/>
                    <a:gd name="adj2" fmla="val 16667"/>
                  </a:avLst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" name="TextBox 1"/>
                <p:cNvSpPr txBox="1"/>
                <p:nvPr/>
              </p:nvSpPr>
              <p:spPr>
                <a:xfrm>
                  <a:off x="2695977" y="1269169"/>
                  <a:ext cx="6306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solidFill>
                        <a:schemeClr val="accent1"/>
                      </a:solidFill>
                      <a:latin typeface="Readex Pro" charset="0"/>
                      <a:ea typeface="Readex Pro" charset="0"/>
                      <a:cs typeface="Readex Pro" charset="0"/>
                    </a:rPr>
                    <a:t>01</a:t>
                  </a:r>
                </a:p>
              </p:txBody>
            </p:sp>
            <p:sp>
              <p:nvSpPr>
                <p:cNvPr id="42" name="Google Shape;616;p51"/>
                <p:cNvSpPr txBox="1"/>
                <p:nvPr/>
              </p:nvSpPr>
              <p:spPr>
                <a:xfrm>
                  <a:off x="3542322" y="2155881"/>
                  <a:ext cx="8245019" cy="6719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r>
                    <a:rPr lang="en-US" sz="2800" b="1">
                      <a:latin typeface="Readex Pro" panose="020B0604020202020204" charset="-78"/>
                      <a:cs typeface="Readex Pro" panose="020B0604020202020204" charset="-78"/>
                    </a:rPr>
                    <a:t>THÔNG KHÍ NGẮT QUÃNG TRONG PHẪU THUẬT ĐẦU CỔ</a:t>
                  </a:r>
                </a:p>
              </p:txBody>
            </p:sp>
            <p:sp>
              <p:nvSpPr>
                <p:cNvPr id="43" name="Google Shape;619;p51"/>
                <p:cNvSpPr/>
                <p:nvPr/>
              </p:nvSpPr>
              <p:spPr>
                <a:xfrm>
                  <a:off x="2590236" y="2115710"/>
                  <a:ext cx="815465" cy="738964"/>
                </a:xfrm>
                <a:prstGeom prst="snip2DiagRect">
                  <a:avLst>
                    <a:gd name="adj1" fmla="val 0"/>
                    <a:gd name="adj2" fmla="val 16667"/>
                  </a:avLst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678167" y="2238970"/>
                  <a:ext cx="6306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solidFill>
                        <a:schemeClr val="accent1"/>
                      </a:solidFill>
                      <a:latin typeface="Readex Pro" charset="0"/>
                      <a:ea typeface="Readex Pro" charset="0"/>
                      <a:cs typeface="Readex Pro" charset="0"/>
                    </a:rPr>
                    <a:t>02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5804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FF1D9E-8059-77F4-39C8-BA68C8F3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Tái lập thông khí dễ dàng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FC086D-B597-70B2-A8E1-886B7FC931A7}"/>
              </a:ext>
            </a:extLst>
          </p:cNvPr>
          <p:cNvSpPr txBox="1">
            <a:spLocks/>
          </p:cNvSpPr>
          <p:nvPr/>
        </p:nvSpPr>
        <p:spPr>
          <a:xfrm>
            <a:off x="1207655" y="1982643"/>
            <a:ext cx="528837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Đặt qua lỗ mở khí quản: dễ thực hiện</a:t>
            </a:r>
          </a:p>
          <a:p>
            <a:r>
              <a:rPr lang="en-US"/>
              <a:t>Đặt qua soi treo thanh quản: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/>
              <a:t>Chuẩn bị NKQ kích thước phù hợp ± ống nội soi hướng dẫn đặt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/>
              <a:t>Vị trí balloon</a:t>
            </a:r>
            <a:r>
              <a:rPr lang="en-US" sz="2800" b="1" u="sng"/>
              <a:t> </a:t>
            </a:r>
            <a:r>
              <a:rPr lang="en-US" sz="2800"/>
              <a:t>dễ tiếp cận trên phẫu trường</a:t>
            </a:r>
          </a:p>
          <a:p>
            <a:endParaRPr lang="en-US"/>
          </a:p>
        </p:txBody>
      </p:sp>
      <p:pic>
        <p:nvPicPr>
          <p:cNvPr id="5" name="Content Placeholder 4" descr="A person with surgical gloves and gloves performing surgery&#10;&#10;AI-generated content may be incorrect.">
            <a:extLst>
              <a:ext uri="{FF2B5EF4-FFF2-40B4-BE49-F238E27FC236}">
                <a16:creationId xmlns:a16="http://schemas.microsoft.com/office/drawing/2014/main" id="{DD87D223-6666-23C7-17FC-AA2156DD9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22105" b="37338"/>
          <a:stretch>
            <a:fillRect/>
          </a:stretch>
        </p:blipFill>
        <p:spPr>
          <a:xfrm>
            <a:off x="6678818" y="1645510"/>
            <a:ext cx="5244242" cy="3566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503C0-72CB-A5F2-89BB-0665DB8E276A}"/>
              </a:ext>
            </a:extLst>
          </p:cNvPr>
          <p:cNvSpPr txBox="1"/>
          <p:nvPr/>
        </p:nvSpPr>
        <p:spPr>
          <a:xfrm>
            <a:off x="107576" y="6581001"/>
            <a:ext cx="3666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Nguồn: Khoa TMH - UMC</a:t>
            </a:r>
          </a:p>
        </p:txBody>
      </p:sp>
    </p:spTree>
    <p:extLst>
      <p:ext uri="{BB962C8B-B14F-4D97-AF65-F5344CB8AC3E}">
        <p14:creationId xmlns:p14="http://schemas.microsoft.com/office/powerpoint/2010/main" val="4148521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9F360C-1F0B-E654-7A10-7C9AC36D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073" y="586798"/>
            <a:ext cx="10515600" cy="1325563"/>
          </a:xfrm>
        </p:spPr>
        <p:txBody>
          <a:bodyPr/>
          <a:lstStyle/>
          <a:p>
            <a:r>
              <a:rPr lang="en-US"/>
              <a:t>Độ an toàn của thông khí ngắt quãng?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755A29-64CA-BC16-F899-2C431A6899C4}"/>
              </a:ext>
            </a:extLst>
          </p:cNvPr>
          <p:cNvSpPr txBox="1">
            <a:spLocks/>
          </p:cNvSpPr>
          <p:nvPr/>
        </p:nvSpPr>
        <p:spPr>
          <a:xfrm>
            <a:off x="1263073" y="204729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Thông khí ngắt quãng trong phẫu thuật thanh khí quản là một kỹ thuật </a:t>
            </a:r>
            <a:r>
              <a:rPr lang="en-US" b="1"/>
              <a:t>an toàn</a:t>
            </a:r>
            <a:r>
              <a:rPr lang="en-US"/>
              <a:t> và </a:t>
            </a:r>
            <a:r>
              <a:rPr lang="en-US" b="1"/>
              <a:t>không có biến chứng nghiêm trọng</a:t>
            </a:r>
            <a:r>
              <a:rPr lang="en-US"/>
              <a:t> đáng kể </a:t>
            </a:r>
            <a:r>
              <a:rPr lang="en-US" sz="1600"/>
              <a:t>(Edward,1996; Werawatganon,2004; Syamal,2021; Sax,2024;Shah,2025)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Vấn đề từ thao tác đặt và rút ống NKQ lặp đi lặp lại và những đợt ngưng thở tái diễn?</a:t>
            </a:r>
          </a:p>
          <a:p>
            <a:pPr lvl="1"/>
            <a:r>
              <a:rPr lang="en-US" sz="2600"/>
              <a:t>Tổn thương thanh khí quản và sẹo hẹp thanh khí quản???</a:t>
            </a:r>
          </a:p>
          <a:p>
            <a:pPr lvl="1"/>
            <a:r>
              <a:rPr lang="en-US" sz="2600"/>
              <a:t>Co thắt thanh quản???</a:t>
            </a:r>
          </a:p>
          <a:p>
            <a:pPr lvl="1"/>
            <a:r>
              <a:rPr lang="en-US" sz="2600"/>
              <a:t>Tăng CO2 máu và nhiễm toan???</a:t>
            </a:r>
          </a:p>
          <a:p>
            <a:pPr marL="457200" lvl="1" indent="0">
              <a:buNone/>
            </a:pPr>
            <a:endParaRPr lang="en-US" sz="2600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5C0D89-CE7D-5502-4A4F-A18F0B5E3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1722893"/>
            <a:ext cx="7421011" cy="227679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189A4-0EBB-CC58-D558-E4BC32779531}"/>
              </a:ext>
            </a:extLst>
          </p:cNvPr>
          <p:cNvSpPr txBox="1"/>
          <p:nvPr/>
        </p:nvSpPr>
        <p:spPr>
          <a:xfrm>
            <a:off x="1183340" y="4365813"/>
            <a:ext cx="107755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vi-VN" sz="2600"/>
              <a:t>Một nghiên cứu kéo dài 10 năm trên 1.093 ca vi phẫu thanh quản </a:t>
            </a:r>
            <a:endParaRPr lang="en-US" sz="26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vi-VN" sz="2600"/>
              <a:t>5 trường hợp co thắt thanh quản </a:t>
            </a:r>
            <a:r>
              <a:rPr lang="en-US" sz="2600"/>
              <a:t>/ </a:t>
            </a:r>
            <a:r>
              <a:rPr lang="vi-VN" sz="2600"/>
              <a:t>159 ca sử dụng kỹ thuật </a:t>
            </a:r>
            <a:r>
              <a:rPr lang="en-US" sz="2600"/>
              <a:t>thông khí ngắt quãng</a:t>
            </a:r>
            <a:r>
              <a:rPr lang="vi-VN" sz="2600"/>
              <a:t>, tương ứng với </a:t>
            </a:r>
            <a:r>
              <a:rPr lang="vi-VN" sz="2600" b="1"/>
              <a:t>tỷ lệ 3.1%</a:t>
            </a:r>
            <a:endParaRPr lang="en-US" sz="2600" b="1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/>
              <a:t>K</a:t>
            </a:r>
            <a:r>
              <a:rPr lang="vi-VN" sz="2600"/>
              <a:t>hông có trường hợp nào trong số này bị biến chứng giảm oxy máu đáng kể</a:t>
            </a:r>
            <a:endParaRPr lang="en-US" sz="2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A20EA-8D48-B6F9-8E59-0EFDADDD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 thắt thanh quản?</a:t>
            </a:r>
          </a:p>
        </p:txBody>
      </p:sp>
    </p:spTree>
    <p:extLst>
      <p:ext uri="{BB962C8B-B14F-4D97-AF65-F5344CB8AC3E}">
        <p14:creationId xmlns:p14="http://schemas.microsoft.com/office/powerpoint/2010/main" val="3502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E7C08E-0CF3-9834-087B-0439C205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Nguy cơ tăng CO2 máu và nhiễm toan?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242701-0667-DEF7-2DF3-DBF5FEC21C4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/>
              <a:t>Thời gian ngưng thở: Thời gian ngưng thở càng kéo dài, mức độ tích tụ CO2 càng nghiêm trọng</a:t>
            </a:r>
            <a:r>
              <a:rPr lang="en-US"/>
              <a:t> </a:t>
            </a:r>
            <a:r>
              <a:rPr lang="en-US" sz="1600"/>
              <a:t>(</a:t>
            </a:r>
            <a:r>
              <a:rPr lang="en-US" sz="1600">
                <a:solidFill>
                  <a:srgbClr val="212121"/>
                </a:solidFill>
                <a:latin typeface="BlinkMacSystemFont"/>
              </a:rPr>
              <a:t>Weisberger,1996 ;</a:t>
            </a:r>
            <a:r>
              <a:rPr lang="en-US" sz="1600"/>
              <a:t>Werawatganon,2004)</a:t>
            </a:r>
          </a:p>
          <a:p>
            <a:r>
              <a:rPr lang="vi-VN"/>
              <a:t>Bệnh nhân có BMI cao </a:t>
            </a:r>
            <a:r>
              <a:rPr lang="en-US"/>
              <a:t>(</a:t>
            </a:r>
            <a:r>
              <a:rPr lang="vi-VN"/>
              <a:t>BMI &gt; 25 kg/m² </a:t>
            </a:r>
            <a:r>
              <a:rPr lang="en-US"/>
              <a:t>) </a:t>
            </a:r>
            <a:r>
              <a:rPr lang="vi-VN"/>
              <a:t>có xu hướng giảm oxy máu và tăng CO2 máu sớm hơn</a:t>
            </a:r>
            <a:r>
              <a:rPr lang="en-US"/>
              <a:t> </a:t>
            </a:r>
            <a:r>
              <a:rPr lang="en-US" sz="1600"/>
              <a:t>(Syamal,2021; Shah,2025)</a:t>
            </a:r>
          </a:p>
          <a:p>
            <a:r>
              <a:rPr lang="en-US"/>
              <a:t> BN </a:t>
            </a:r>
            <a:r>
              <a:rPr lang="vi-VN"/>
              <a:t>có bệnh tim phổi nặng hoặc các tình trạng tăng chuyển hóa (sốt, cường giáp) có nguy cơ cao hơn</a:t>
            </a:r>
            <a:r>
              <a:rPr lang="en-US"/>
              <a:t> </a:t>
            </a:r>
            <a:r>
              <a:rPr lang="en-US" sz="1600"/>
              <a:t>(</a:t>
            </a:r>
            <a:r>
              <a:rPr lang="en-US" sz="1600">
                <a:solidFill>
                  <a:srgbClr val="212121"/>
                </a:solidFill>
                <a:latin typeface="BlinkMacSystemFont"/>
              </a:rPr>
              <a:t>Weisberger,1996)</a:t>
            </a:r>
          </a:p>
          <a:p>
            <a:r>
              <a:rPr lang="vi-VN"/>
              <a:t>Sự tăng CO2 máu thoáng qua được xem là tương đối an toàn ở những </a:t>
            </a:r>
            <a:r>
              <a:rPr lang="en-US"/>
              <a:t>BN </a:t>
            </a:r>
            <a:r>
              <a:rPr lang="vi-VN"/>
              <a:t>không có rối loạn chức năng tim phổi nghiêm trọng</a:t>
            </a:r>
            <a:r>
              <a:rPr lang="en-US"/>
              <a:t> </a:t>
            </a:r>
            <a:r>
              <a:rPr lang="en-US" sz="1600"/>
              <a:t>(Shah,2025)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C4AA14-B8DE-28B5-E673-17D74AD8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962" y="856013"/>
            <a:ext cx="10515600" cy="1325563"/>
          </a:xfrm>
        </p:spPr>
        <p:txBody>
          <a:bodyPr/>
          <a:lstStyle/>
          <a:p>
            <a:r>
              <a:rPr lang="en-US" sz="4000">
                <a:latin typeface="Readex Pro" panose="020B0604020202020204" charset="-78"/>
                <a:cs typeface="Readex Pro" panose="020B0604020202020204" charset="-78"/>
              </a:rPr>
              <a:t>Theo dõi CO2 gián đoạn và thời điểm tái lập thông khí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125A8-6B89-0580-73A4-5CABEDAF6212}"/>
              </a:ext>
            </a:extLst>
          </p:cNvPr>
          <p:cNvSpPr txBox="1">
            <a:spLocks/>
          </p:cNvSpPr>
          <p:nvPr/>
        </p:nvSpPr>
        <p:spPr>
          <a:xfrm>
            <a:off x="959318" y="2384877"/>
            <a:ext cx="10837244" cy="3259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/>
              <a:t>Trước chu kỳ ngưng thở</a:t>
            </a:r>
            <a:r>
              <a:rPr lang="en-US"/>
              <a:t> đầu tiên</a:t>
            </a:r>
            <a:r>
              <a:rPr lang="vi-VN"/>
              <a:t>, </a:t>
            </a:r>
            <a:r>
              <a:rPr lang="en-US"/>
              <a:t>BN</a:t>
            </a:r>
            <a:r>
              <a:rPr lang="vi-VN"/>
              <a:t> được tăng thông khí cho đến khi E</a:t>
            </a:r>
            <a:r>
              <a:rPr lang="en-US"/>
              <a:t>t</a:t>
            </a:r>
            <a:r>
              <a:rPr lang="vi-VN"/>
              <a:t>CO2 giảm xuống khoảng 30 mmHg</a:t>
            </a:r>
            <a:r>
              <a:rPr lang="en-US"/>
              <a:t> </a:t>
            </a:r>
            <a:r>
              <a:rPr lang="en-US" sz="1600"/>
              <a:t>(</a:t>
            </a:r>
            <a:r>
              <a:rPr lang="en-US" sz="1600">
                <a:solidFill>
                  <a:srgbClr val="212121"/>
                </a:solidFill>
                <a:latin typeface="BlinkMacSystemFont"/>
              </a:rPr>
              <a:t>Weisberger</a:t>
            </a:r>
            <a:r>
              <a:rPr lang="en-US" sz="1600"/>
              <a:t>,1996)</a:t>
            </a:r>
          </a:p>
          <a:p>
            <a:r>
              <a:rPr lang="en-US"/>
              <a:t>G</a:t>
            </a:r>
            <a:r>
              <a:rPr lang="vi-VN"/>
              <a:t>iảm S</a:t>
            </a:r>
            <a:r>
              <a:rPr lang="en-US"/>
              <a:t>p</a:t>
            </a:r>
            <a:r>
              <a:rPr lang="vi-VN"/>
              <a:t>O2 xuống dưới ngưỡng quy định (thường là 90%) là tiêu chí để kết thúc chu kỳ ngừng thở và tái thông kh</a:t>
            </a:r>
            <a:r>
              <a:rPr lang="en-US"/>
              <a:t>í </a:t>
            </a:r>
            <a:r>
              <a:rPr lang="en-US" sz="1600"/>
              <a:t>(</a:t>
            </a:r>
            <a:r>
              <a:rPr lang="en-US" sz="1600">
                <a:solidFill>
                  <a:srgbClr val="212121"/>
                </a:solidFill>
                <a:latin typeface="BlinkMacSystemFont"/>
              </a:rPr>
              <a:t>Weisberger</a:t>
            </a:r>
            <a:r>
              <a:rPr lang="en-US" sz="1600"/>
              <a:t>,1996 </a:t>
            </a:r>
            <a:r>
              <a:rPr lang="en-US" sz="1600">
                <a:solidFill>
                  <a:srgbClr val="212121"/>
                </a:solidFill>
                <a:latin typeface="BlinkMacSystemFont"/>
              </a:rPr>
              <a:t>Jaquet Y,2006; </a:t>
            </a:r>
            <a:r>
              <a:rPr lang="en-US" sz="1600"/>
              <a:t>Shah,2025</a:t>
            </a:r>
            <a:r>
              <a:rPr lang="en-US" sz="1600">
                <a:solidFill>
                  <a:srgbClr val="212121"/>
                </a:solidFill>
                <a:latin typeface="BlinkMacSystemFont"/>
              </a:rPr>
              <a:t>)</a:t>
            </a:r>
            <a:endParaRPr lang="en-US" sz="1600"/>
          </a:p>
          <a:p>
            <a:r>
              <a:rPr lang="vi-VN"/>
              <a:t>Quá trình thông khí tiếp tục cho đến khi </a:t>
            </a:r>
            <a:r>
              <a:rPr lang="en-US"/>
              <a:t>SpO2 </a:t>
            </a:r>
            <a:r>
              <a:rPr lang="vi-VN"/>
              <a:t>đạt gần 100% và E</a:t>
            </a:r>
            <a:r>
              <a:rPr lang="en-US"/>
              <a:t>t</a:t>
            </a:r>
            <a:r>
              <a:rPr lang="vi-VN"/>
              <a:t>CO₂ dưới 40 mmHg</a:t>
            </a:r>
            <a:r>
              <a:rPr lang="en-US"/>
              <a:t> </a:t>
            </a:r>
            <a:r>
              <a:rPr lang="en-US" sz="1600"/>
              <a:t>(</a:t>
            </a:r>
            <a:r>
              <a:rPr lang="en-US" sz="1600">
                <a:solidFill>
                  <a:srgbClr val="212121"/>
                </a:solidFill>
                <a:latin typeface="BlinkMacSystemFont"/>
              </a:rPr>
              <a:t>Weisberger</a:t>
            </a:r>
            <a:r>
              <a:rPr lang="en-US" sz="1600"/>
              <a:t>,1996; Shah,2025) </a:t>
            </a:r>
            <a:r>
              <a:rPr lang="en-US" sz="2600"/>
              <a:t>mới tiếp tục chu kì ngưng thở tiếp theo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F61D2E-2E33-37FE-6DFB-0CC1D3CD103C}"/>
              </a:ext>
            </a:extLst>
          </p:cNvPr>
          <p:cNvSpPr txBox="1"/>
          <p:nvPr/>
        </p:nvSpPr>
        <p:spPr>
          <a:xfrm>
            <a:off x="107576" y="648866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212121"/>
                </a:solidFill>
                <a:effectLst/>
                <a:latin typeface="BlinkMacSystemFont"/>
              </a:rPr>
              <a:t>Jaquet Y, et al,. </a:t>
            </a:r>
            <a:r>
              <a:rPr lang="en-US" sz="1200" b="0" i="1">
                <a:solidFill>
                  <a:srgbClr val="212121"/>
                </a:solidFill>
                <a:effectLst/>
                <a:latin typeface="BlinkMacSystemFont"/>
              </a:rPr>
              <a:t>Anesthesiology</a:t>
            </a:r>
            <a:r>
              <a:rPr lang="en-US" sz="1200" b="0" i="0">
                <a:solidFill>
                  <a:srgbClr val="212121"/>
                </a:solidFill>
                <a:effectLst/>
                <a:latin typeface="BlinkMacSystemFont"/>
              </a:rPr>
              <a:t>. 2006;104(1):52-59.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22543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AA29EF-73F9-DADE-882C-94240C6639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165" y="5623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KẾT LUẬN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1CB5EC-90F7-47F8-28C7-34A74AE2506E}"/>
              </a:ext>
            </a:extLst>
          </p:cNvPr>
          <p:cNvSpPr txBox="1">
            <a:spLocks/>
          </p:cNvSpPr>
          <p:nvPr/>
        </p:nvSpPr>
        <p:spPr>
          <a:xfrm>
            <a:off x="838200" y="176432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Thông khí ngắt quãng tạo ra nhiều thuận lợi trong việc quan sát và can thiệp tổn thương ở thanh khí quản, đặc biệt là các tổn thương ở mép sau thanh môn và trong lòng khí quản.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Trong phẫu thuật đầu cổ, đặc biệt khi can thiệp ở thanh-khí quản, Việc phối hợp tốt giữa bác sĩ gây mê và phẫu thuật viên và đóng vai trò rất quan trọng.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Vai trò và năng lực kiểm soát đường thở của mỗi bên nên được trao đổi trước phẫu thuật.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470E-CB87-EFBF-D702-0915E52E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024" y="140487"/>
            <a:ext cx="9547200" cy="639600"/>
          </a:xfrm>
        </p:spPr>
        <p:txBody>
          <a:bodyPr/>
          <a:lstStyle/>
          <a:p>
            <a:r>
              <a:rPr lang="en-US" sz="4000"/>
              <a:t>CÂU HỎI BÀN LUẬN VỚI BS GMHS: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4C825-BD63-7DC7-AB86-4F9F314E5AB8}"/>
              </a:ext>
            </a:extLst>
          </p:cNvPr>
          <p:cNvSpPr txBox="1"/>
          <p:nvPr/>
        </p:nvSpPr>
        <p:spPr>
          <a:xfrm>
            <a:off x="1264024" y="780087"/>
            <a:ext cx="10676964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/>
              <a:t>Câu 1:</a:t>
            </a:r>
          </a:p>
          <a:p>
            <a:r>
              <a:rPr lang="en-US" sz="2600" i="1"/>
              <a:t>Thời gian từ lúc bắt đầu khởi động quá trình thông khí ngưng thở ngắt quãng đến lúc kết thúc rất thay đổi, ví dụ: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/>
              <a:t>Khâu lỗ mở khí quản ra da: khoảng 15 phút, cắt nối khí quản: khoảng 15-30 phút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/>
              <a:t>Sẹo hẹp mép sau (30 phút – 1 giờ)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/>
              <a:t>Can thiệp trên thanh quản (đặt stent , chỉnh hình, ống T): nhanh hoặc chậm tùy thuộc có giải quyết nhiều tồn thương phối hợp hay không: có thể lên đến 1.5 – 2 giờ</a:t>
            </a:r>
          </a:p>
          <a:p>
            <a:r>
              <a:rPr lang="en-US" sz="2600" i="1"/>
              <a:t>Lập đi lập lại các giai đoạn ngắt quãng thông khí trong thời gian kéo dài vài giờ thì có ảnh hưởng tích lũy gì không?</a:t>
            </a:r>
          </a:p>
          <a:p>
            <a:r>
              <a:rPr lang="en-US" sz="2600" b="1"/>
              <a:t>Câu 2: </a:t>
            </a:r>
            <a:r>
              <a:rPr lang="en-US" sz="2600"/>
              <a:t>Theo dõi hậu phẫu đối với các trường hợp như thế này có gì đặc biệt không?</a:t>
            </a:r>
          </a:p>
          <a:p>
            <a:r>
              <a:rPr lang="en-US" sz="2600" b="1"/>
              <a:t>Câu 3: </a:t>
            </a:r>
            <a:r>
              <a:rPr lang="en-US" sz="2600"/>
              <a:t>Để hạn chế co thắt thanh quản trong thông khí ngắt quãng, có biện pháp gì không?</a:t>
            </a:r>
          </a:p>
          <a:p>
            <a:endParaRPr lang="en-US" sz="2600"/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166881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glass windows&#10;&#10;Description automatically generated">
            <a:extLst>
              <a:ext uri="{FF2B5EF4-FFF2-40B4-BE49-F238E27FC236}">
                <a16:creationId xmlns:a16="http://schemas.microsoft.com/office/drawing/2014/main" id="{D7634F92-FC72-B7FC-4C60-83BDFC46F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99410" l="2888" r="99696">
                        <a14:foregroundMark x1="18237" y1="10472" x2="18237" y2="10472"/>
                        <a14:foregroundMark x1="10258" y1="22714" x2="10258" y2="22714"/>
                        <a14:foregroundMark x1="20289" y1="34808" x2="20289" y2="34808"/>
                        <a14:foregroundMark x1="18921" y1="24779" x2="18921" y2="24779"/>
                        <a14:foregroundMark x1="19985" y1="19617" x2="19985" y2="19617"/>
                        <a14:foregroundMark x1="19985" y1="15782" x2="19985" y2="15782"/>
                        <a14:foregroundMark x1="21201" y1="10029" x2="21201" y2="10029"/>
                        <a14:foregroundMark x1="24240" y1="18732" x2="24240" y2="18732"/>
                        <a14:foregroundMark x1="11474" y1="25221" x2="11474" y2="25221"/>
                        <a14:foregroundMark x1="11702" y1="22714" x2="11702" y2="22714"/>
                        <a14:foregroundMark x1="10638" y1="30973" x2="10638" y2="30973"/>
                        <a14:foregroundMark x1="9954" y1="22124" x2="9954" y2="22124"/>
                        <a14:foregroundMark x1="10410" y1="41298" x2="10410" y2="41298"/>
                        <a14:foregroundMark x1="10486" y1="50885" x2="10486" y2="50885"/>
                        <a14:foregroundMark x1="10866" y1="65192" x2="10866" y2="65192"/>
                        <a14:foregroundMark x1="10638" y1="55900" x2="10638" y2="55900"/>
                        <a14:foregroundMark x1="11170" y1="90560" x2="11170" y2="90560"/>
                        <a14:foregroundMark x1="12462" y1="86136" x2="12462" y2="86136"/>
                        <a14:foregroundMark x1="19757" y1="87906" x2="19757" y2="87906"/>
                        <a14:foregroundMark x1="58359" y1="96313" x2="58359" y2="96313"/>
                        <a14:foregroundMark x1="61474" y1="93068" x2="61474" y2="93068"/>
                        <a14:foregroundMark x1="68237" y1="93953" x2="68237" y2="93953"/>
                        <a14:foregroundMark x1="80015" y1="92035" x2="80015" y2="92035"/>
                        <a14:foregroundMark x1="86854" y1="92035" x2="86854" y2="92035"/>
                        <a14:foregroundMark x1="96809" y1="98378" x2="96809" y2="98378"/>
                        <a14:foregroundMark x1="89894" y1="89971" x2="89894" y2="89971"/>
                        <a14:foregroundMark x1="94073" y1="67109" x2="94073" y2="67109"/>
                        <a14:foregroundMark x1="91261" y1="68142" x2="97112" y2="70501"/>
                        <a14:foregroundMark x1="86018" y1="62832" x2="98784" y2="58407"/>
                        <a14:foregroundMark x1="98784" y1="58407" x2="99848" y2="58407"/>
                        <a14:foregroundMark x1="4103" y1="94395" x2="4103" y2="94395"/>
                        <a14:foregroundMark x1="29483" y1="90118" x2="29483" y2="90118"/>
                        <a14:foregroundMark x1="78495" y1="61209" x2="78495" y2="61209"/>
                        <a14:foregroundMark x1="79559" y1="61799" x2="79559" y2="61799"/>
                        <a14:foregroundMark x1="82219" y1="61799" x2="82219" y2="61799"/>
                        <a14:foregroundMark x1="81231" y1="61652" x2="81231" y2="61652"/>
                        <a14:foregroundMark x1="76064" y1="61357" x2="76064" y2="61357"/>
                        <a14:foregroundMark x1="70973" y1="61799" x2="70973" y2="61799"/>
                        <a14:foregroundMark x1="71733" y1="61652" x2="71733" y2="61652"/>
                        <a14:foregroundMark x1="72720" y1="61652" x2="72720" y2="61652"/>
                        <a14:foregroundMark x1="75000" y1="61652" x2="75000" y2="61652"/>
                        <a14:foregroundMark x1="77052" y1="61652" x2="77052" y2="61652"/>
                        <a14:foregroundMark x1="72948" y1="61652" x2="72948" y2="61652"/>
                        <a14:foregroundMark x1="73936" y1="61209" x2="73936" y2="61209"/>
                        <a14:foregroundMark x1="72948" y1="61209" x2="72948" y2="61209"/>
                        <a14:foregroundMark x1="69529" y1="61652" x2="69529" y2="61652"/>
                        <a14:foregroundMark x1="68541" y1="61357" x2="68541" y2="61357"/>
                        <a14:foregroundMark x1="67401" y1="61357" x2="67401" y2="61357"/>
                        <a14:foregroundMark x1="65881" y1="61357" x2="65881" y2="61357"/>
                        <a14:foregroundMark x1="64894" y1="61652" x2="64894" y2="61652"/>
                        <a14:foregroundMark x1="63754" y1="61652" x2="63754" y2="61652"/>
                        <a14:foregroundMark x1="63450" y1="60177" x2="63450" y2="60177"/>
                        <a14:foregroundMark x1="63526" y1="58702" x2="63526" y2="58702"/>
                        <a14:foregroundMark x1="62994" y1="58112" x2="62994" y2="58112"/>
                        <a14:foregroundMark x1="62234" y1="58407" x2="62234" y2="58407"/>
                        <a14:foregroundMark x1="60942" y1="58702" x2="60942" y2="58702"/>
                        <a14:foregroundMark x1="61170" y1="59145" x2="61170" y2="59145"/>
                        <a14:foregroundMark x1="61170" y1="58702" x2="61170" y2="58702"/>
                        <a14:foregroundMark x1="57599" y1="59735" x2="57599" y2="59735"/>
                        <a14:foregroundMark x1="58739" y1="61357" x2="58739" y2="61357"/>
                        <a14:foregroundMark x1="56231" y1="61209" x2="56231" y2="61209"/>
                        <a14:foregroundMark x1="54635" y1="61652" x2="54635" y2="61652"/>
                        <a14:foregroundMark x1="53419" y1="61357" x2="53419" y2="61357"/>
                        <a14:foregroundMark x1="51216" y1="61357" x2="51216" y2="61357"/>
                        <a14:foregroundMark x1="49164" y1="61357" x2="49164" y2="61357"/>
                        <a14:foregroundMark x1="46581" y1="61357" x2="46581" y2="61357"/>
                        <a14:foregroundMark x1="45061" y1="61357" x2="45061" y2="61357"/>
                        <a14:foregroundMark x1="42857" y1="61652" x2="42857" y2="61652"/>
                        <a14:foregroundMark x1="41109" y1="61357" x2="41109" y2="61357"/>
                        <a14:foregroundMark x1="39818" y1="61357" x2="39818" y2="61357"/>
                        <a14:foregroundMark x1="37614" y1="61209" x2="37614" y2="61209"/>
                        <a14:foregroundMark x1="36246" y1="61652" x2="36246" y2="61652"/>
                        <a14:foregroundMark x1="34878" y1="61209" x2="34878" y2="61209"/>
                        <a14:foregroundMark x1="33283" y1="61062" x2="33283" y2="61062"/>
                        <a14:foregroundMark x1="36322" y1="59735" x2="36322" y2="59735"/>
                        <a14:foregroundMark x1="36474" y1="59292" x2="36474" y2="59292"/>
                        <a14:foregroundMark x1="36322" y1="59292" x2="36322" y2="59292"/>
                        <a14:foregroundMark x1="47872" y1="59587" x2="47872" y2="59587"/>
                        <a14:foregroundMark x1="48556" y1="58702" x2="48556" y2="58702"/>
                        <a14:foregroundMark x1="53723" y1="58407" x2="53723" y2="58407"/>
                        <a14:foregroundMark x1="53875" y1="58702" x2="53875" y2="58702"/>
                        <a14:foregroundMark x1="55927" y1="58702" x2="55927" y2="58702"/>
                        <a14:foregroundMark x1="55091" y1="58407" x2="55091" y2="58407"/>
                        <a14:foregroundMark x1="58967" y1="58702" x2="58967" y2="58702"/>
                        <a14:foregroundMark x1="61246" y1="58850" x2="61246" y2="58850"/>
                        <a14:foregroundMark x1="61246" y1="58850" x2="61246" y2="58850"/>
                        <a14:foregroundMark x1="33511" y1="59587" x2="33511" y2="59587"/>
                        <a14:foregroundMark x1="33055" y1="56932" x2="33055" y2="56932"/>
                        <a14:foregroundMark x1="33207" y1="53392" x2="33207" y2="53392"/>
                        <a14:foregroundMark x1="33207" y1="48525" x2="33207" y2="48525"/>
                        <a14:foregroundMark x1="33207" y1="44248" x2="33207" y2="44248"/>
                        <a14:foregroundMark x1="32599" y1="34218" x2="32599" y2="34218"/>
                        <a14:foregroundMark x1="32979" y1="39676" x2="32979" y2="39676"/>
                        <a14:foregroundMark x1="33055" y1="37463" x2="33055" y2="37463"/>
                        <a14:foregroundMark x1="33207" y1="38348" x2="33207" y2="38348"/>
                        <a14:foregroundMark x1="37082" y1="91445" x2="37082" y2="91445"/>
                        <a14:foregroundMark x1="32599" y1="92330" x2="32599" y2="92330"/>
                        <a14:foregroundMark x1="9195" y1="98230" x2="9195" y2="98230"/>
                        <a14:foregroundMark x1="19301" y1="9882" x2="19301" y2="9882"/>
                        <a14:foregroundMark x1="19681" y1="9882" x2="19681" y2="9882"/>
                        <a14:foregroundMark x1="23784" y1="16224" x2="23784" y2="16224"/>
                        <a14:foregroundMark x1="23556" y1="14012" x2="23556" y2="14012"/>
                        <a14:foregroundMark x1="23024" y1="12832" x2="23024" y2="12832"/>
                        <a14:foregroundMark x1="22568" y1="11062" x2="22568" y2="11062"/>
                        <a14:foregroundMark x1="25228" y1="20796" x2="25228" y2="20796"/>
                        <a14:foregroundMark x1="26520" y1="22566" x2="26520" y2="22566"/>
                        <a14:foregroundMark x1="27736" y1="22714" x2="27736" y2="22714"/>
                        <a14:foregroundMark x1="28191" y1="23156" x2="28191" y2="23156"/>
                        <a14:foregroundMark x1="29103" y1="27139" x2="29103" y2="27139"/>
                        <a14:foregroundMark x1="31535" y1="29499" x2="31535" y2="29499"/>
                        <a14:foregroundMark x1="31839" y1="30973" x2="31839" y2="30973"/>
                        <a14:foregroundMark x1="31991" y1="31563" x2="31991" y2="31563"/>
                        <a14:foregroundMark x1="32295" y1="33333" x2="32295" y2="33333"/>
                        <a14:foregroundMark x1="32599" y1="33333" x2="32599" y2="33333"/>
                        <a14:foregroundMark x1="32979" y1="35398" x2="32979" y2="35398"/>
                        <a14:foregroundMark x1="33207" y1="36431" x2="33207" y2="36431"/>
                        <a14:foregroundMark x1="33055" y1="39823" x2="33055" y2="39823"/>
                        <a14:foregroundMark x1="32979" y1="49558" x2="32979" y2="49558"/>
                        <a14:foregroundMark x1="33055" y1="50442" x2="33055" y2="50442"/>
                        <a14:foregroundMark x1="33055" y1="52950" x2="33055" y2="52950"/>
                        <a14:foregroundMark x1="33207" y1="52360" x2="33207" y2="52360"/>
                        <a14:foregroundMark x1="33207" y1="51032" x2="33207" y2="51032"/>
                        <a14:foregroundMark x1="33207" y1="49853" x2="33207" y2="49853"/>
                        <a14:foregroundMark x1="33207" y1="49115" x2="33207" y2="49115"/>
                        <a14:foregroundMark x1="33207" y1="52360" x2="33207" y2="52360"/>
                        <a14:foregroundMark x1="33055" y1="52065" x2="33055" y2="52065"/>
                        <a14:foregroundMark x1="10258" y1="22566" x2="10258" y2="22566"/>
                        <a14:foregroundMark x1="10714" y1="21829" x2="10714" y2="21829"/>
                        <a14:foregroundMark x1="13754" y1="20206" x2="13754" y2="20206"/>
                        <a14:foregroundMark x1="12158" y1="21091" x2="12158" y2="21091"/>
                        <a14:foregroundMark x1="15198" y1="10619" x2="15198" y2="10619"/>
                        <a14:foregroundMark x1="18465" y1="9882" x2="18465" y2="9882"/>
                        <a14:foregroundMark x1="16945" y1="10029" x2="16945" y2="10029"/>
                        <a14:foregroundMark x1="14362" y1="11504" x2="14362" y2="11504"/>
                        <a14:foregroundMark x1="10638" y1="72271" x2="10638" y2="72271"/>
                        <a14:foregroundMark x1="10638" y1="77434" x2="10638" y2="77434"/>
                        <a14:foregroundMark x1="8739" y1="82006" x2="8739" y2="82006"/>
                        <a14:foregroundMark x1="4939" y1="98230" x2="4939" y2="98230"/>
                        <a14:foregroundMark x1="10714" y1="77286" x2="10714" y2="77286"/>
                        <a14:foregroundMark x1="10638" y1="76254" x2="10638" y2="76254"/>
                        <a14:foregroundMark x1="10714" y1="74926" x2="10714" y2="74926"/>
                        <a14:foregroundMark x1="10714" y1="71091" x2="10714" y2="71091"/>
                        <a14:foregroundMark x1="2888" y1="99410" x2="2888" y2="99410"/>
                        <a14:foregroundMark x1="5091" y1="80678" x2="5091" y2="80678"/>
                        <a14:foregroundMark x1="33055" y1="56785" x2="33055" y2="56785"/>
                        <a14:foregroundMark x1="33055" y1="55457" x2="33055" y2="55457"/>
                        <a14:foregroundMark x1="15653" y1="10619" x2="15653" y2="10619"/>
                        <a14:foregroundMark x1="24240" y1="18879" x2="24240" y2="18879"/>
                        <a14:foregroundMark x1="24240" y1="17699" x2="24240" y2="17699"/>
                        <a14:foregroundMark x1="28495" y1="25516" x2="28495" y2="25516"/>
                        <a14:foregroundMark x1="42629" y1="59587" x2="42629" y2="59587"/>
                        <a14:foregroundMark x1="49392" y1="59735" x2="49392" y2="59735"/>
                        <a14:foregroundMark x1="81307" y1="61652" x2="81307" y2="61652"/>
                        <a14:foregroundMark x1="80319" y1="61652" x2="80319" y2="61652"/>
                        <a14:foregroundMark x1="80623" y1="61357" x2="80623" y2="61357"/>
                        <a14:foregroundMark x1="74316" y1="61062" x2="74316" y2="61062"/>
                        <a14:foregroundMark x1="72340" y1="97935" x2="72340" y2="97935"/>
                        <a14:foregroundMark x1="99620" y1="57817" x2="99620" y2="57817"/>
                      </a14:backgroundRemoval>
                    </a14:imgEffect>
                  </a14:imgLayer>
                </a14:imgProps>
              </a:ext>
            </a:extLst>
          </a:blip>
          <a:srcRect l="11209"/>
          <a:stretch/>
        </p:blipFill>
        <p:spPr>
          <a:xfrm>
            <a:off x="0" y="632178"/>
            <a:ext cx="12192000" cy="62258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699E0D-D185-64B4-BE4C-1FE4A1A68B24}"/>
              </a:ext>
            </a:extLst>
          </p:cNvPr>
          <p:cNvSpPr txBox="1">
            <a:spLocks/>
          </p:cNvSpPr>
          <p:nvPr/>
        </p:nvSpPr>
        <p:spPr>
          <a:xfrm>
            <a:off x="2600096" y="1002200"/>
            <a:ext cx="9505244" cy="373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Oswald"/>
              <a:buNone/>
              <a:defRPr sz="4500" b="1" i="0" u="none" strike="noStrike" cap="none">
                <a:solidFill>
                  <a:schemeClr val="accent1"/>
                </a:solidFill>
                <a:latin typeface="Readex Pro Medium" charset="0"/>
                <a:ea typeface="Readex Pro Medium" charset="0"/>
                <a:cs typeface="Readex Pro Medium" charset="0"/>
                <a:sym typeface="Oswa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Oswald"/>
              <a:buNone/>
              <a:defRPr sz="45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Oswald"/>
              <a:buNone/>
              <a:defRPr sz="45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Oswald"/>
              <a:buNone/>
              <a:defRPr sz="45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Oswald"/>
              <a:buNone/>
              <a:defRPr sz="45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Oswald"/>
              <a:buNone/>
              <a:defRPr sz="45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Oswald"/>
              <a:buNone/>
              <a:defRPr sz="45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Oswald"/>
              <a:buNone/>
              <a:defRPr sz="45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Oswald"/>
              <a:buNone/>
              <a:defRPr sz="45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r"/>
            <a:r>
              <a:rPr lang="en-US" sz="5333" dirty="0">
                <a:ln w="22225">
                  <a:solidFill>
                    <a:srgbClr val="1278D2"/>
                  </a:solidFill>
                  <a:prstDash val="solid"/>
                </a:ln>
                <a:solidFill>
                  <a:srgbClr val="ABD5E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XIN TRÂN TRỌNG CẢM ƠN </a:t>
            </a:r>
            <a:r>
              <a:rPr lang="en-US" sz="5333">
                <a:ln w="22225">
                  <a:solidFill>
                    <a:srgbClr val="1278D2"/>
                  </a:solidFill>
                  <a:prstDash val="solid"/>
                </a:ln>
                <a:solidFill>
                  <a:srgbClr val="ABD5E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QUÝ ĐỒNG NGHIỆP </a:t>
            </a:r>
            <a:r>
              <a:rPr lang="en-US" sz="5333" dirty="0">
                <a:ln w="22225">
                  <a:solidFill>
                    <a:srgbClr val="1278D2"/>
                  </a:solidFill>
                  <a:prstDash val="solid"/>
                </a:ln>
                <a:solidFill>
                  <a:srgbClr val="ABD5E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ĐÃ </a:t>
            </a:r>
          </a:p>
          <a:p>
            <a:pPr algn="r"/>
            <a:r>
              <a:rPr lang="en-US" sz="5333" dirty="0">
                <a:ln w="22225">
                  <a:solidFill>
                    <a:srgbClr val="1278D2"/>
                  </a:solidFill>
                  <a:prstDash val="solid"/>
                </a:ln>
                <a:solidFill>
                  <a:srgbClr val="ABD5E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CHÚ </a:t>
            </a:r>
            <a:r>
              <a:rPr lang="en-US" sz="5333" dirty="0" err="1">
                <a:ln w="22225">
                  <a:solidFill>
                    <a:srgbClr val="1278D2"/>
                  </a:solidFill>
                  <a:prstDash val="solid"/>
                </a:ln>
                <a:solidFill>
                  <a:srgbClr val="ABD5E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Ý</a:t>
            </a:r>
            <a:r>
              <a:rPr lang="en-US" sz="5333" dirty="0">
                <a:ln w="22225">
                  <a:solidFill>
                    <a:srgbClr val="1278D2"/>
                  </a:solidFill>
                  <a:prstDash val="solid"/>
                </a:ln>
                <a:solidFill>
                  <a:srgbClr val="ABD5E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LẮNG NGHE</a:t>
            </a:r>
          </a:p>
        </p:txBody>
      </p:sp>
      <p:pic>
        <p:nvPicPr>
          <p:cNvPr id="2" name="Google Shape;98;p13">
            <a:extLst>
              <a:ext uri="{FF2B5EF4-FFF2-40B4-BE49-F238E27FC236}">
                <a16:creationId xmlns:a16="http://schemas.microsoft.com/office/drawing/2014/main" id="{43FAC55C-A53D-8F76-DB7F-A42A6FB3F5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333" y="0"/>
            <a:ext cx="1722992" cy="155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🍀LOGO MỚI🍀 Trường Y, Đại học Y Dược Thành phố Hồ Chí Minh trân trọng  thông báo đến các Phòng chức năng, Bộ môn, Trung tâm về việc chính thức sử  dụng">
            <a:extLst>
              <a:ext uri="{FF2B5EF4-FFF2-40B4-BE49-F238E27FC236}">
                <a16:creationId xmlns:a16="http://schemas.microsoft.com/office/drawing/2014/main" id="{715B0D46-2A98-6837-C8D8-2969EB35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74" y="0"/>
            <a:ext cx="1564931" cy="15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4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832606" y="1162000"/>
            <a:ext cx="2811743" cy="4534000"/>
          </a:xfrm>
          <a:prstGeom prst="snip2DiagRect">
            <a:avLst>
              <a:gd name="adj1" fmla="val 25451"/>
              <a:gd name="adj2" fmla="val 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5" name="Google Shape;305;p41"/>
          <p:cNvSpPr/>
          <p:nvPr/>
        </p:nvSpPr>
        <p:spPr>
          <a:xfrm>
            <a:off x="2756455" y="2323125"/>
            <a:ext cx="8282608" cy="2218944"/>
          </a:xfrm>
          <a:prstGeom prst="snip2DiagRect">
            <a:avLst>
              <a:gd name="adj1" fmla="val 0"/>
              <a:gd name="adj2" fmla="val 429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vi-VN" sz="4267" b="1">
                <a:latin typeface="Readex Pro" charset="0"/>
                <a:ea typeface="Readex Pro" charset="0"/>
                <a:cs typeface="Readex Pro" charset="0"/>
              </a:rPr>
              <a:t>ĐẶT VẤN ĐỀ</a:t>
            </a:r>
            <a:endParaRPr sz="4267" b="1">
              <a:latin typeface="Readex Pro" charset="0"/>
              <a:ea typeface="Readex Pro" charset="0"/>
              <a:cs typeface="Readex Pro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330705" y="2321131"/>
            <a:ext cx="1293228" cy="2215739"/>
          </a:xfrm>
          <a:prstGeom prst="snip2DiagRect">
            <a:avLst>
              <a:gd name="adj1" fmla="val 0"/>
              <a:gd name="adj2" fmla="val 12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Readex Pro" charset="0"/>
                <a:ea typeface="Readex Pro" charset="0"/>
                <a:cs typeface="Readex Pro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547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A6A04-30A5-A67D-BF70-0E498046479C}"/>
              </a:ext>
            </a:extLst>
          </p:cNvPr>
          <p:cNvSpPr txBox="1">
            <a:spLocks/>
          </p:cNvSpPr>
          <p:nvPr/>
        </p:nvSpPr>
        <p:spPr>
          <a:xfrm>
            <a:off x="1322400" y="474482"/>
            <a:ext cx="9547200" cy="639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400" kern="1200">
                <a:solidFill>
                  <a:schemeClr val="tx1"/>
                </a:solidFill>
                <a:latin typeface="Readex Pro Medium" charset="0"/>
                <a:ea typeface="Readex Pro Medium" charset="0"/>
                <a:cs typeface="Readex Pro Medium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 sz="4000"/>
              <a:t>Đặt vấn đề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97EF17-D560-5E8B-1668-A37355C8F56A}"/>
              </a:ext>
            </a:extLst>
          </p:cNvPr>
          <p:cNvSpPr txBox="1">
            <a:spLocks/>
          </p:cNvSpPr>
          <p:nvPr/>
        </p:nvSpPr>
        <p:spPr>
          <a:xfrm>
            <a:off x="1050225" y="1256793"/>
            <a:ext cx="4023800" cy="2053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/>
              <a:t>Thông khí trong phẫu thuật thanh – khí quản: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600">
                <a:sym typeface="Wingdings" panose="05000000000000000000" pitchFamily="2" charset="2"/>
              </a:rPr>
              <a:t>Đặt nội khí quản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600">
                <a:sym typeface="Wingdings" panose="05000000000000000000" pitchFamily="2" charset="2"/>
              </a:rPr>
              <a:t>Mở khí quản </a:t>
            </a:r>
          </a:p>
          <a:p>
            <a:pPr marL="457200" lvl="1" indent="0">
              <a:buNone/>
            </a:pPr>
            <a:endParaRPr lang="en-US" sz="2600">
              <a:sym typeface="Wingdings" panose="05000000000000000000" pitchFamily="2" charset="2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01438-E9A1-B0EE-D097-AE62CCC5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69" b="11623"/>
          <a:stretch>
            <a:fillRect/>
          </a:stretch>
        </p:blipFill>
        <p:spPr>
          <a:xfrm>
            <a:off x="5257647" y="3756848"/>
            <a:ext cx="3311129" cy="2626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88A9FF-4F1D-15E6-5ADB-58681FDD8D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989" r="50364" b="9102"/>
          <a:stretch>
            <a:fillRect/>
          </a:stretch>
        </p:blipFill>
        <p:spPr>
          <a:xfrm>
            <a:off x="8855648" y="659623"/>
            <a:ext cx="3044684" cy="25566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C6CC0-DD46-DABA-EEEB-0BA75422C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648" y="694270"/>
            <a:ext cx="3311129" cy="2487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EC1C5B-8544-CBE5-F0FC-E2A51923F3FD}"/>
              </a:ext>
            </a:extLst>
          </p:cNvPr>
          <p:cNvSpPr txBox="1"/>
          <p:nvPr/>
        </p:nvSpPr>
        <p:spPr>
          <a:xfrm>
            <a:off x="83146" y="6581001"/>
            <a:ext cx="3487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Nguồn: Khoa TMH - UMC</a:t>
            </a:r>
          </a:p>
        </p:txBody>
      </p:sp>
      <p:pic>
        <p:nvPicPr>
          <p:cNvPr id="3" name="Picture 2" descr="A person performing surgery on a patient&#10;&#10;AI-generated content may be incorrect.">
            <a:extLst>
              <a:ext uri="{FF2B5EF4-FFF2-40B4-BE49-F238E27FC236}">
                <a16:creationId xmlns:a16="http://schemas.microsoft.com/office/drawing/2014/main" id="{CDA57D19-175E-F7C2-5458-9A0B5CD23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25752" r="11249" b="33856"/>
          <a:stretch>
            <a:fillRect/>
          </a:stretch>
        </p:blipFill>
        <p:spPr>
          <a:xfrm>
            <a:off x="8784501" y="3685135"/>
            <a:ext cx="3186977" cy="27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5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530418-261A-43FB-C489-ABE93151D8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889" b="10499"/>
          <a:stretch>
            <a:fillRect/>
          </a:stretch>
        </p:blipFill>
        <p:spPr>
          <a:xfrm>
            <a:off x="6718126" y="2018702"/>
            <a:ext cx="5294580" cy="2823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794918-50FC-85D2-F2C5-7167F12844EE}"/>
              </a:ext>
            </a:extLst>
          </p:cNvPr>
          <p:cNvSpPr txBox="1"/>
          <p:nvPr/>
        </p:nvSpPr>
        <p:spPr>
          <a:xfrm>
            <a:off x="6718126" y="5170599"/>
            <a:ext cx="5294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/>
              <a:t>Ống nội khí quản được sử dụng cho phẫu thuật thanh quản. Từ trên xuống dưới: </a:t>
            </a:r>
            <a:r>
              <a:rPr lang="vi-VN" sz="1600" b="1"/>
              <a:t>ống vi phẫu thanh quản (MLT)</a:t>
            </a:r>
            <a:r>
              <a:rPr lang="vi-VN" sz="1600"/>
              <a:t>; flexo-metallic; laser flex</a:t>
            </a:r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8D435-0D8F-3D71-59DB-286BE067FE02}"/>
              </a:ext>
            </a:extLst>
          </p:cNvPr>
          <p:cNvSpPr txBox="1"/>
          <p:nvPr/>
        </p:nvSpPr>
        <p:spPr>
          <a:xfrm>
            <a:off x="838200" y="1599228"/>
            <a:ext cx="57508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600">
                <a:latin typeface="Aptos" panose="020B0004020202020204" pitchFamily="34" charset="0"/>
              </a:rPr>
              <a:t>Ống </a:t>
            </a:r>
            <a:r>
              <a:rPr lang="en-US" sz="2600">
                <a:latin typeface="Aptos" panose="020B0004020202020204" pitchFamily="34" charset="0"/>
              </a:rPr>
              <a:t>NKQ chuyên dụng dùng cho PT vi phẫu thanh quản (MLT): </a:t>
            </a:r>
            <a:r>
              <a:rPr lang="vi-VN" sz="2600">
                <a:latin typeface="Aptos" panose="020B0004020202020204" pitchFamily="34" charset="0"/>
              </a:rPr>
              <a:t>đường kính nhỏ hơn và dài hơn</a:t>
            </a:r>
            <a:r>
              <a:rPr lang="en-US" sz="2600">
                <a:latin typeface="Aptos" panose="020B0004020202020204" pitchFamily="34" charset="0"/>
              </a:rPr>
              <a:t> ống NKQ thường</a:t>
            </a:r>
            <a:r>
              <a:rPr lang="vi-VN" sz="2600">
                <a:latin typeface="Aptos" panose="020B0004020202020204" pitchFamily="34" charset="0"/>
              </a:rPr>
              <a:t>.   </a:t>
            </a:r>
            <a:endParaRPr lang="en-US" sz="2600">
              <a:latin typeface="Aptos" panose="020B00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>
                <a:latin typeface="Aptos" panose="020B0004020202020204" pitchFamily="34" charset="0"/>
              </a:rPr>
              <a:t>ID</a:t>
            </a:r>
            <a:r>
              <a:rPr lang="vi-VN" sz="2600">
                <a:latin typeface="Aptos" panose="020B0004020202020204" pitchFamily="34" charset="0"/>
              </a:rPr>
              <a:t> 4.0: </a:t>
            </a:r>
            <a:r>
              <a:rPr lang="vi-VN" sz="2600" b="1">
                <a:latin typeface="Aptos" panose="020B0004020202020204" pitchFamily="34" charset="0"/>
              </a:rPr>
              <a:t>OD</a:t>
            </a:r>
            <a:r>
              <a:rPr lang="en-US" sz="2600" b="1">
                <a:latin typeface="Aptos" panose="020B0004020202020204" pitchFamily="34" charset="0"/>
              </a:rPr>
              <a:t> </a:t>
            </a:r>
            <a:r>
              <a:rPr lang="vi-VN" sz="2600" b="1">
                <a:latin typeface="Aptos" panose="020B0004020202020204" pitchFamily="34" charset="0"/>
              </a:rPr>
              <a:t>5.3 mm </a:t>
            </a:r>
            <a:endParaRPr lang="en-US" sz="2600" b="1">
              <a:latin typeface="Aptos" panose="020B00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>
                <a:latin typeface="Aptos" panose="020B0004020202020204" pitchFamily="34" charset="0"/>
              </a:rPr>
              <a:t>ID</a:t>
            </a:r>
            <a:r>
              <a:rPr lang="vi-VN" sz="2600">
                <a:latin typeface="Aptos" panose="020B0004020202020204" pitchFamily="34" charset="0"/>
              </a:rPr>
              <a:t> 5.0: </a:t>
            </a:r>
            <a:r>
              <a:rPr lang="vi-VN" sz="2600" b="1">
                <a:latin typeface="Aptos" panose="020B0004020202020204" pitchFamily="34" charset="0"/>
              </a:rPr>
              <a:t>OD 6.7 mm </a:t>
            </a:r>
            <a:endParaRPr lang="en-US" sz="2600" b="1">
              <a:latin typeface="Aptos" panose="020B00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>
                <a:latin typeface="Aptos" panose="020B0004020202020204" pitchFamily="34" charset="0"/>
              </a:rPr>
              <a:t>ID </a:t>
            </a:r>
            <a:r>
              <a:rPr lang="vi-VN" sz="2600">
                <a:latin typeface="Aptos" panose="020B0004020202020204" pitchFamily="34" charset="0"/>
              </a:rPr>
              <a:t>6.0: </a:t>
            </a:r>
            <a:r>
              <a:rPr lang="vi-VN" sz="2600" b="1">
                <a:latin typeface="Aptos" panose="020B0004020202020204" pitchFamily="34" charset="0"/>
              </a:rPr>
              <a:t>OD 8.0 mm</a:t>
            </a:r>
            <a:endParaRPr lang="en-US" sz="2600" b="1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latin typeface="Aptos" panose="020B0004020202020204" pitchFamily="34" charset="0"/>
              </a:rPr>
              <a:t>Ố</a:t>
            </a:r>
            <a:r>
              <a:rPr lang="en-US" sz="2600"/>
              <a:t>ng NKQ làm cản trở việc phẫu thuật (quan sát và can thiệp tổn thương) trong 1 số tình huống</a:t>
            </a:r>
            <a:endParaRPr lang="en-US" sz="2600">
              <a:latin typeface="Aptos" panose="020B0004020202020204" pitchFamily="34" charset="0"/>
            </a:endParaRPr>
          </a:p>
          <a:p>
            <a:endParaRPr lang="en-US" sz="2600"/>
          </a:p>
          <a:p>
            <a:r>
              <a:rPr lang="vi-VN" sz="2600">
                <a:latin typeface="Aptos" panose="020B0004020202020204" pitchFamily="34" charset="0"/>
              </a:rPr>
              <a:t> </a:t>
            </a:r>
            <a:endParaRPr lang="en-US" sz="2600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2F057-60B0-2936-F610-E1A8D007FE2B}"/>
              </a:ext>
            </a:extLst>
          </p:cNvPr>
          <p:cNvSpPr txBox="1"/>
          <p:nvPr/>
        </p:nvSpPr>
        <p:spPr>
          <a:xfrm>
            <a:off x="0" y="6581001"/>
            <a:ext cx="11842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Cherian, VT, et al,.</a:t>
            </a:r>
            <a:r>
              <a:rPr lang="en-US" sz="1200">
                <a:latin typeface="Aptos" panose="020B0004020202020204" pitchFamily="34" charset="0"/>
              </a:rPr>
              <a:t> Oper Tech Otolayngol Head Neck Surg</a:t>
            </a:r>
            <a:r>
              <a:rPr lang="en-US" sz="1200">
                <a:solidFill>
                  <a:srgbClr val="222222"/>
                </a:solidFill>
                <a:latin typeface="Aptos" panose="020B0004020202020204" pitchFamily="34" charset="0"/>
              </a:rPr>
              <a:t>.2019;</a:t>
            </a:r>
            <a:r>
              <a:rPr lang="en-US" sz="1200" b="0" i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30</a:t>
            </a:r>
            <a:r>
              <a:rPr lang="en-US" sz="1200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(4)</a:t>
            </a:r>
            <a:r>
              <a:rPr lang="en-US" sz="1200">
                <a:solidFill>
                  <a:srgbClr val="222222"/>
                </a:solidFill>
                <a:latin typeface="Aptos" panose="020B0004020202020204" pitchFamily="34" charset="0"/>
              </a:rPr>
              <a:t>:</a:t>
            </a:r>
            <a:r>
              <a:rPr lang="en-US" sz="1200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249-254.</a:t>
            </a:r>
            <a:endParaRPr lang="en-US" sz="1200">
              <a:latin typeface="Aptos" panose="020B0004020202020204" pitchFamily="34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D7506DD7-E2D1-4D5C-C22C-017A65CDED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Đặt vấn đề</a:t>
            </a:r>
          </a:p>
        </p:txBody>
      </p:sp>
    </p:spTree>
    <p:extLst>
      <p:ext uri="{BB962C8B-B14F-4D97-AF65-F5344CB8AC3E}">
        <p14:creationId xmlns:p14="http://schemas.microsoft.com/office/powerpoint/2010/main" val="79077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38E96-6DF5-CF8D-FC36-7B424B663148}"/>
              </a:ext>
            </a:extLst>
          </p:cNvPr>
          <p:cNvSpPr txBox="1">
            <a:spLocks/>
          </p:cNvSpPr>
          <p:nvPr/>
        </p:nvSpPr>
        <p:spPr>
          <a:xfrm>
            <a:off x="1125070" y="1601507"/>
            <a:ext cx="10780059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b="1" i="1"/>
              <a:t>Các can thiệp ở thanh môn, đặc biệt là ở mép sau</a:t>
            </a:r>
          </a:p>
          <a:p>
            <a:pPr lvl="1"/>
            <a:r>
              <a:rPr lang="en-US"/>
              <a:t>Treo sụn phễu dây thanh</a:t>
            </a:r>
          </a:p>
          <a:p>
            <a:pPr lvl="1"/>
            <a:r>
              <a:rPr lang="en-US"/>
              <a:t>Cắt sụn phễu dây thanh</a:t>
            </a:r>
          </a:p>
          <a:p>
            <a:pPr lvl="1"/>
            <a:r>
              <a:rPr lang="en-US"/>
              <a:t>Sẹo hẹp thanh môn</a:t>
            </a:r>
          </a:p>
          <a:p>
            <a:pPr lvl="1"/>
            <a:r>
              <a:rPr lang="en-US"/>
              <a:t>Cắt dây thanh, cắt thanh quản bán phần khi cần sinh thiết rìa ở phần sau</a:t>
            </a:r>
          </a:p>
          <a:p>
            <a:pPr lvl="1"/>
            <a:r>
              <a:rPr lang="en-US"/>
              <a:t>Tiêm chỉnh hình dây thanh</a:t>
            </a:r>
          </a:p>
          <a:p>
            <a:pPr lvl="1"/>
            <a:r>
              <a:rPr lang="en-US"/>
              <a:t>U nhú thanh quản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i="1"/>
              <a:t>Các can thiệp tổn thương trong lòng khí quản</a:t>
            </a:r>
            <a:endParaRPr lang="en-US" sz="2400"/>
          </a:p>
          <a:p>
            <a:pPr lvl="1"/>
            <a:r>
              <a:rPr lang="en-US"/>
              <a:t>U khí quản </a:t>
            </a:r>
          </a:p>
          <a:p>
            <a:pPr lvl="1"/>
            <a:r>
              <a:rPr lang="en-US"/>
              <a:t>Chỉnh hình sẹo hẹp (cắt sẹo, nong sẹo hẹp, đặt ống T, đặt stent, cắt nối…)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92CDE-74C6-31CC-B9DC-AD916561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400" y="621214"/>
            <a:ext cx="9547200" cy="639600"/>
          </a:xfrm>
        </p:spPr>
        <p:txBody>
          <a:bodyPr/>
          <a:lstStyle/>
          <a:p>
            <a:r>
              <a:rPr lang="en-US"/>
              <a:t>Đặt vấn đề</a:t>
            </a:r>
          </a:p>
        </p:txBody>
      </p:sp>
    </p:spTree>
    <p:extLst>
      <p:ext uri="{BB962C8B-B14F-4D97-AF65-F5344CB8AC3E}">
        <p14:creationId xmlns:p14="http://schemas.microsoft.com/office/powerpoint/2010/main" val="396911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6AAAE63-94AB-67E0-694E-A6BBC5B4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71" y="276998"/>
            <a:ext cx="9942716" cy="852555"/>
          </a:xfrm>
        </p:spPr>
        <p:txBody>
          <a:bodyPr anchor="ctr">
            <a:normAutofit/>
          </a:bodyPr>
          <a:lstStyle/>
          <a:p>
            <a:r>
              <a:rPr lang="en-US" sz="4000"/>
              <a:t>Đặt vấn đề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9F1DA5-1319-196E-1C82-68E8822E1292}"/>
              </a:ext>
            </a:extLst>
          </p:cNvPr>
          <p:cNvSpPr txBox="1">
            <a:spLocks/>
          </p:cNvSpPr>
          <p:nvPr/>
        </p:nvSpPr>
        <p:spPr>
          <a:xfrm>
            <a:off x="1125340" y="1316377"/>
            <a:ext cx="9941319" cy="39570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600" b="1">
                <a:sym typeface="Wingdings" panose="05000000000000000000" pitchFamily="2" charset="2"/>
              </a:rPr>
              <a:t> </a:t>
            </a:r>
            <a:r>
              <a:rPr lang="en-US" sz="2600" b="1"/>
              <a:t>Thông khí không ống “Tubeless”, để không hạn chế quan sát tổn thương và can thiệp tổn thương ở thanh – khí quản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/>
              <a:t>Thông khí Jet (Jet ventilation)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/>
              <a:t>Oxy dòng cao qua mũi (High Flow Nasal Oxygenation- HFNO)</a:t>
            </a:r>
            <a:endParaRPr lang="en-US" sz="260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b="1">
                <a:solidFill>
                  <a:srgbClr val="FF0000"/>
                </a:solidFill>
              </a:rPr>
              <a:t>Thông khí ngắt quãng (Intermittent Apneic Ventilation – IAV)</a:t>
            </a:r>
            <a:endParaRPr lang="en-US" sz="26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/>
          </a:p>
          <a:p>
            <a:pPr marL="0" indent="0">
              <a:buFont typeface="Arial" panose="020B0604020202020204" pitchFamily="34" charset="0"/>
              <a:buNone/>
            </a:pPr>
            <a:endParaRPr lang="en-US" sz="2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2173D-C01D-0F42-D3D5-3625D2D85FA5}"/>
              </a:ext>
            </a:extLst>
          </p:cNvPr>
          <p:cNvSpPr txBox="1"/>
          <p:nvPr/>
        </p:nvSpPr>
        <p:spPr>
          <a:xfrm>
            <a:off x="0" y="6581001"/>
            <a:ext cx="11842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Cherian, VT, et al,.</a:t>
            </a:r>
            <a:r>
              <a:rPr lang="en-US" sz="1200">
                <a:latin typeface="Aptos" panose="020B0004020202020204" pitchFamily="34" charset="0"/>
              </a:rPr>
              <a:t> Oper Tech Otolayngol Head Neck Surg</a:t>
            </a:r>
            <a:r>
              <a:rPr lang="en-US" sz="1200">
                <a:solidFill>
                  <a:srgbClr val="222222"/>
                </a:solidFill>
                <a:latin typeface="Aptos" panose="020B0004020202020204" pitchFamily="34" charset="0"/>
              </a:rPr>
              <a:t>.2019;</a:t>
            </a:r>
            <a:r>
              <a:rPr lang="en-US" sz="1200" b="0" i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30</a:t>
            </a:r>
            <a:r>
              <a:rPr lang="en-US" sz="1200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(4)</a:t>
            </a:r>
            <a:r>
              <a:rPr lang="en-US" sz="1200">
                <a:solidFill>
                  <a:srgbClr val="222222"/>
                </a:solidFill>
                <a:latin typeface="Aptos" panose="020B0004020202020204" pitchFamily="34" charset="0"/>
              </a:rPr>
              <a:t>:</a:t>
            </a:r>
            <a:r>
              <a:rPr lang="en-US" sz="1200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249-254.</a:t>
            </a:r>
            <a:endParaRPr lang="en-US" sz="120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8BFD2-2039-C06C-B59D-ED03017D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284" y="4443704"/>
            <a:ext cx="481625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48D5365-668B-B3F4-BE8D-6B6BDBAAF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125" y="1206086"/>
            <a:ext cx="6457747" cy="3327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EEBE6-DA5E-5FEB-EFAA-AD3E0C86CD79}"/>
              </a:ext>
            </a:extLst>
          </p:cNvPr>
          <p:cNvSpPr txBox="1"/>
          <p:nvPr/>
        </p:nvSpPr>
        <p:spPr>
          <a:xfrm>
            <a:off x="1897828" y="4853494"/>
            <a:ext cx="89320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/>
              <a:t>Ưu điểm: </a:t>
            </a:r>
            <a:r>
              <a:rPr lang="en-US" sz="2600"/>
              <a:t>Tiếp cận phẫu thuật vào phần sau thanh môn dễ dàng hơn với jet catheter xuyên thanh môn </a:t>
            </a:r>
            <a:r>
              <a:rPr lang="en-US" sz="2600" b="1"/>
              <a:t>(hình 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A5A3D-0C2D-F1FD-DC03-D5F8590C21A0}"/>
              </a:ext>
            </a:extLst>
          </p:cNvPr>
          <p:cNvSpPr txBox="1"/>
          <p:nvPr/>
        </p:nvSpPr>
        <p:spPr>
          <a:xfrm>
            <a:off x="133362" y="6454751"/>
            <a:ext cx="6230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212121"/>
                </a:solidFill>
                <a:effectLst/>
                <a:latin typeface="BlinkMacSystemFont"/>
              </a:rPr>
              <a:t>Min SH, </a:t>
            </a:r>
            <a:r>
              <a:rPr lang="en-US" sz="1200">
                <a:solidFill>
                  <a:srgbClr val="212121"/>
                </a:solidFill>
                <a:latin typeface="BlinkMacSystemFont"/>
              </a:rPr>
              <a:t>et al,</a:t>
            </a:r>
            <a:r>
              <a:rPr lang="en-US" sz="1200" b="0" i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en-US" sz="1200" b="0" i="1">
                <a:solidFill>
                  <a:srgbClr val="212121"/>
                </a:solidFill>
                <a:effectLst/>
                <a:latin typeface="BlinkMacSystemFont"/>
              </a:rPr>
              <a:t>Anesth Pain Med</a:t>
            </a:r>
            <a:r>
              <a:rPr lang="en-US" sz="1200" b="0" i="0">
                <a:solidFill>
                  <a:srgbClr val="212121"/>
                </a:solidFill>
                <a:effectLst/>
                <a:latin typeface="BlinkMacSystemFont"/>
              </a:rPr>
              <a:t>. 2023;18(2):123-131.</a:t>
            </a:r>
            <a:endParaRPr lang="en-US" sz="12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3BF607-6BC5-FAD3-9EFB-2C7FD8EB4BCB}"/>
              </a:ext>
            </a:extLst>
          </p:cNvPr>
          <p:cNvSpPr txBox="1">
            <a:spLocks/>
          </p:cNvSpPr>
          <p:nvPr/>
        </p:nvSpPr>
        <p:spPr>
          <a:xfrm>
            <a:off x="1042146" y="166335"/>
            <a:ext cx="10107706" cy="7196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/>
              <a:t>Thông khí Jet (Jet ventilation)</a:t>
            </a:r>
          </a:p>
        </p:txBody>
      </p:sp>
    </p:spTree>
    <p:extLst>
      <p:ext uri="{BB962C8B-B14F-4D97-AF65-F5344CB8AC3E}">
        <p14:creationId xmlns:p14="http://schemas.microsoft.com/office/powerpoint/2010/main" val="229022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E6FEF1-2C62-EC2F-FFB1-DC98553D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8A6CB0-427E-03BE-B9EC-6B26C4EA0B2D}"/>
              </a:ext>
            </a:extLst>
          </p:cNvPr>
          <p:cNvSpPr txBox="1">
            <a:spLocks/>
          </p:cNvSpPr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100"/>
              <a:t>Oxy dòng cao qua mũi (High Flow Nasal Oxygenation – HFNO)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0626900-DAC6-438D-7607-E867AAE8A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 descr="A person lying on a bed with a tube attached to his mouth&#10;&#10;AI-generated content may be incorrect.">
            <a:extLst>
              <a:ext uri="{FF2B5EF4-FFF2-40B4-BE49-F238E27FC236}">
                <a16:creationId xmlns:a16="http://schemas.microsoft.com/office/drawing/2014/main" id="{A8816302-9513-1E73-3C96-59EB13872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626" y="2455845"/>
            <a:ext cx="3580633" cy="3600041"/>
          </a:xfrm>
          <a:prstGeom prst="rect">
            <a:avLst/>
          </a:prstGeom>
        </p:spPr>
      </p:pic>
      <p:pic>
        <p:nvPicPr>
          <p:cNvPr id="14" name="Picture 13" descr="A medical equipment with text&#10;&#10;AI-generated content may be incorrect.">
            <a:extLst>
              <a:ext uri="{FF2B5EF4-FFF2-40B4-BE49-F238E27FC236}">
                <a16:creationId xmlns:a16="http://schemas.microsoft.com/office/drawing/2014/main" id="{6EEEBCF4-448F-19C6-573E-87685323A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7" y="2325389"/>
            <a:ext cx="3711381" cy="3600041"/>
          </a:xfrm>
          <a:prstGeom prst="rect">
            <a:avLst/>
          </a:prstGeom>
        </p:spPr>
      </p:pic>
      <p:pic>
        <p:nvPicPr>
          <p:cNvPr id="15" name="Picture 14" descr="A doctor putting an oxygen tube on a patient's face&#10;&#10;AI-generated content may be incorrect.">
            <a:extLst>
              <a:ext uri="{FF2B5EF4-FFF2-40B4-BE49-F238E27FC236}">
                <a16:creationId xmlns:a16="http://schemas.microsoft.com/office/drawing/2014/main" id="{C05F5887-51DD-D336-D2B4-B93DE50567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250"/>
          <a:stretch>
            <a:fillRect/>
          </a:stretch>
        </p:blipFill>
        <p:spPr>
          <a:xfrm>
            <a:off x="4345440" y="2777918"/>
            <a:ext cx="3758184" cy="29599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F2306A-C369-2B39-D4B3-F406D7844FE1}"/>
              </a:ext>
            </a:extLst>
          </p:cNvPr>
          <p:cNvSpPr txBox="1"/>
          <p:nvPr/>
        </p:nvSpPr>
        <p:spPr>
          <a:xfrm>
            <a:off x="-1524" y="6514765"/>
            <a:ext cx="6096000" cy="259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/>
              <a:t>Nguồn: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49226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6482</TotalTime>
  <Words>1901</Words>
  <Application>Microsoft Office PowerPoint</Application>
  <PresentationFormat>Widescreen</PresentationFormat>
  <Paragraphs>135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Aptos</vt:lpstr>
      <vt:lpstr>Aptos Display</vt:lpstr>
      <vt:lpstr>Arial</vt:lpstr>
      <vt:lpstr>BlinkMacSystemFont</vt:lpstr>
      <vt:lpstr>Calibri</vt:lpstr>
      <vt:lpstr>Readex Pro</vt:lpstr>
      <vt:lpstr>Readex Pro Medium</vt:lpstr>
      <vt:lpstr>Source Sans Pro</vt:lpstr>
      <vt:lpstr>Wingdings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Đặt vấn đề</vt:lpstr>
      <vt:lpstr>Đặt vấn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Thông khí ngắt quãng</vt:lpstr>
      <vt:lpstr>PowerPoint Presentation</vt:lpstr>
      <vt:lpstr>PowerPoint Presentation</vt:lpstr>
      <vt:lpstr>Điều kiện để thực hiện được thông khí ngắt quãng?</vt:lpstr>
      <vt:lpstr>Thời gian có thể của một lần ngắt quãng?</vt:lpstr>
      <vt:lpstr>PowerPoint Presentation</vt:lpstr>
      <vt:lpstr>Loại phẫu thuật thanh khí quản nào là phù hợp?</vt:lpstr>
      <vt:lpstr>Tái lập thông khí dễ dàng</vt:lpstr>
      <vt:lpstr>Độ an toàn của thông khí ngắt quãng?</vt:lpstr>
      <vt:lpstr>Co thắt thanh quản?</vt:lpstr>
      <vt:lpstr>Nguy cơ tăng CO2 máu và nhiễm toan?</vt:lpstr>
      <vt:lpstr>Theo dõi CO2 gián đoạn và thời điểm tái lập thông khí</vt:lpstr>
      <vt:lpstr>KẾT LUẬN</vt:lpstr>
      <vt:lpstr>CÂU HỎI BÀN LUẬN VỚI BS GMHS: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Nguyen Thi Hong Loan (Khoa Kham benh)</dc:creator>
  <cp:lastModifiedBy>Nguyen Thi Hong Loan (Khoa Kham benh)</cp:lastModifiedBy>
  <cp:revision>2</cp:revision>
  <dcterms:created xsi:type="dcterms:W3CDTF">2025-09-05T02:43:47Z</dcterms:created>
  <dcterms:modified xsi:type="dcterms:W3CDTF">2025-09-19T13:51:25Z</dcterms:modified>
</cp:coreProperties>
</file>